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60" r:id="rId5"/>
    <p:sldId id="261" r:id="rId6"/>
    <p:sldId id="262" r:id="rId7"/>
    <p:sldId id="263" r:id="rId8"/>
    <p:sldId id="264" r:id="rId9"/>
    <p:sldId id="265" r:id="rId10"/>
    <p:sldId id="266" r:id="rId11"/>
    <p:sldId id="268" r:id="rId12"/>
    <p:sldId id="269" r:id="rId13"/>
    <p:sldId id="270" r:id="rId14"/>
    <p:sldId id="272" r:id="rId15"/>
    <p:sldId id="273" r:id="rId16"/>
    <p:sldId id="288" r:id="rId17"/>
    <p:sldId id="274" r:id="rId18"/>
    <p:sldId id="287" r:id="rId19"/>
    <p:sldId id="286" r:id="rId20"/>
    <p:sldId id="276" r:id="rId21"/>
    <p:sldId id="277" r:id="rId22"/>
    <p:sldId id="278" r:id="rId23"/>
    <p:sldId id="279" r:id="rId24"/>
    <p:sldId id="284" r:id="rId25"/>
    <p:sldId id="281" r:id="rId26"/>
    <p:sldId id="282" r:id="rId27"/>
    <p:sldId id="283" r:id="rId28"/>
    <p:sldId id="285" r:id="rId29"/>
    <p:sldId id="280"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07"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4C025FEB-72F6-498F-9D16-1FD76E47EB29}"/>
    <pc:docChg chg="addSld delSld modSld">
      <pc:chgData name="Ben Nienhuis" userId="2c6c04f1-77c7-44b5-a463-93386779ab63" providerId="ADAL" clId="{4C025FEB-72F6-498F-9D16-1FD76E47EB29}" dt="2021-05-25T07:26:09.269" v="344"/>
      <pc:docMkLst>
        <pc:docMk/>
      </pc:docMkLst>
      <pc:sldChg chg="modSp">
        <pc:chgData name="Ben Nienhuis" userId="2c6c04f1-77c7-44b5-a463-93386779ab63" providerId="ADAL" clId="{4C025FEB-72F6-498F-9D16-1FD76E47EB29}" dt="2021-05-25T07:24:32.355" v="277" actId="20577"/>
        <pc:sldMkLst>
          <pc:docMk/>
          <pc:sldMk cId="3844475909" sldId="261"/>
        </pc:sldMkLst>
        <pc:spChg chg="mod">
          <ac:chgData name="Ben Nienhuis" userId="2c6c04f1-77c7-44b5-a463-93386779ab63" providerId="ADAL" clId="{4C025FEB-72F6-498F-9D16-1FD76E47EB29}" dt="2021-05-25T07:24:32.355" v="277" actId="20577"/>
          <ac:spMkLst>
            <pc:docMk/>
            <pc:sldMk cId="3844475909" sldId="261"/>
            <ac:spMk id="2" creationId="{67199542-DE08-473A-87C9-61B207FFF12E}"/>
          </ac:spMkLst>
        </pc:spChg>
      </pc:sldChg>
      <pc:sldChg chg="modSp add modAnim">
        <pc:chgData name="Ben Nienhuis" userId="2c6c04f1-77c7-44b5-a463-93386779ab63" providerId="ADAL" clId="{4C025FEB-72F6-498F-9D16-1FD76E47EB29}" dt="2021-05-25T07:20:30.514" v="63" actId="6549"/>
        <pc:sldMkLst>
          <pc:docMk/>
          <pc:sldMk cId="818444214" sldId="262"/>
        </pc:sldMkLst>
        <pc:spChg chg="mod">
          <ac:chgData name="Ben Nienhuis" userId="2c6c04f1-77c7-44b5-a463-93386779ab63" providerId="ADAL" clId="{4C025FEB-72F6-498F-9D16-1FD76E47EB29}" dt="2021-05-25T07:20:30.514" v="63" actId="6549"/>
          <ac:spMkLst>
            <pc:docMk/>
            <pc:sldMk cId="818444214" sldId="262"/>
            <ac:spMk id="2" creationId="{67199542-DE08-473A-87C9-61B207FFF12E}"/>
          </ac:spMkLst>
        </pc:spChg>
      </pc:sldChg>
      <pc:sldChg chg="modSp add modAnim">
        <pc:chgData name="Ben Nienhuis" userId="2c6c04f1-77c7-44b5-a463-93386779ab63" providerId="ADAL" clId="{4C025FEB-72F6-498F-9D16-1FD76E47EB29}" dt="2021-05-25T07:25:01.378" v="300" actId="20577"/>
        <pc:sldMkLst>
          <pc:docMk/>
          <pc:sldMk cId="466442697" sldId="263"/>
        </pc:sldMkLst>
        <pc:spChg chg="mod">
          <ac:chgData name="Ben Nienhuis" userId="2c6c04f1-77c7-44b5-a463-93386779ab63" providerId="ADAL" clId="{4C025FEB-72F6-498F-9D16-1FD76E47EB29}" dt="2021-05-25T07:25:01.378" v="300" actId="20577"/>
          <ac:spMkLst>
            <pc:docMk/>
            <pc:sldMk cId="466442697" sldId="263"/>
            <ac:spMk id="2" creationId="{67199542-DE08-473A-87C9-61B207FFF12E}"/>
          </ac:spMkLst>
        </pc:spChg>
      </pc:sldChg>
      <pc:sldChg chg="add del">
        <pc:chgData name="Ben Nienhuis" userId="2c6c04f1-77c7-44b5-a463-93386779ab63" providerId="ADAL" clId="{4C025FEB-72F6-498F-9D16-1FD76E47EB29}" dt="2021-05-25T07:20:00.215" v="58" actId="2696"/>
        <pc:sldMkLst>
          <pc:docMk/>
          <pc:sldMk cId="575649513" sldId="264"/>
        </pc:sldMkLst>
      </pc:sldChg>
      <pc:sldChg chg="modSp add modAnim">
        <pc:chgData name="Ben Nienhuis" userId="2c6c04f1-77c7-44b5-a463-93386779ab63" providerId="ADAL" clId="{4C025FEB-72F6-498F-9D16-1FD76E47EB29}" dt="2021-05-25T07:25:16.645" v="320" actId="20577"/>
        <pc:sldMkLst>
          <pc:docMk/>
          <pc:sldMk cId="3961055011" sldId="264"/>
        </pc:sldMkLst>
        <pc:spChg chg="mod">
          <ac:chgData name="Ben Nienhuis" userId="2c6c04f1-77c7-44b5-a463-93386779ab63" providerId="ADAL" clId="{4C025FEB-72F6-498F-9D16-1FD76E47EB29}" dt="2021-05-25T07:25:16.645" v="320" actId="20577"/>
          <ac:spMkLst>
            <pc:docMk/>
            <pc:sldMk cId="3961055011" sldId="264"/>
            <ac:spMk id="2" creationId="{67199542-DE08-473A-87C9-61B207FFF12E}"/>
          </ac:spMkLst>
        </pc:spChg>
      </pc:sldChg>
      <pc:sldChg chg="modSp add modAnim">
        <pc:chgData name="Ben Nienhuis" userId="2c6c04f1-77c7-44b5-a463-93386779ab63" providerId="ADAL" clId="{4C025FEB-72F6-498F-9D16-1FD76E47EB29}" dt="2021-05-25T07:25:33.990" v="342" actId="20577"/>
        <pc:sldMkLst>
          <pc:docMk/>
          <pc:sldMk cId="3827447438" sldId="265"/>
        </pc:sldMkLst>
        <pc:spChg chg="mod">
          <ac:chgData name="Ben Nienhuis" userId="2c6c04f1-77c7-44b5-a463-93386779ab63" providerId="ADAL" clId="{4C025FEB-72F6-498F-9D16-1FD76E47EB29}" dt="2021-05-25T07:25:33.990" v="342" actId="20577"/>
          <ac:spMkLst>
            <pc:docMk/>
            <pc:sldMk cId="3827447438" sldId="265"/>
            <ac:spMk id="2" creationId="{67199542-DE08-473A-87C9-61B207FFF12E}"/>
          </ac:spMkLst>
        </pc:spChg>
      </pc:sldChg>
      <pc:sldChg chg="modSp add modAnim">
        <pc:chgData name="Ben Nienhuis" userId="2c6c04f1-77c7-44b5-a463-93386779ab63" providerId="ADAL" clId="{4C025FEB-72F6-498F-9D16-1FD76E47EB29}" dt="2021-05-25T07:21:57.013" v="179" actId="20577"/>
        <pc:sldMkLst>
          <pc:docMk/>
          <pc:sldMk cId="705996248" sldId="266"/>
        </pc:sldMkLst>
        <pc:spChg chg="mod">
          <ac:chgData name="Ben Nienhuis" userId="2c6c04f1-77c7-44b5-a463-93386779ab63" providerId="ADAL" clId="{4C025FEB-72F6-498F-9D16-1FD76E47EB29}" dt="2021-05-25T07:21:57.013" v="179" actId="20577"/>
          <ac:spMkLst>
            <pc:docMk/>
            <pc:sldMk cId="705996248" sldId="266"/>
            <ac:spMk id="2" creationId="{67199542-DE08-473A-87C9-61B207FFF12E}"/>
          </ac:spMkLst>
        </pc:spChg>
      </pc:sldChg>
      <pc:sldChg chg="add del">
        <pc:chgData name="Ben Nienhuis" userId="2c6c04f1-77c7-44b5-a463-93386779ab63" providerId="ADAL" clId="{4C025FEB-72F6-498F-9D16-1FD76E47EB29}" dt="2021-05-25T07:25:49.514" v="343" actId="2696"/>
        <pc:sldMkLst>
          <pc:docMk/>
          <pc:sldMk cId="2798687756" sldId="267"/>
        </pc:sldMkLst>
      </pc:sldChg>
      <pc:sldChg chg="modSp add modAnim">
        <pc:chgData name="Ben Nienhuis" userId="2c6c04f1-77c7-44b5-a463-93386779ab63" providerId="ADAL" clId="{4C025FEB-72F6-498F-9D16-1FD76E47EB29}" dt="2021-05-25T07:22:19.271" v="194" actId="20577"/>
        <pc:sldMkLst>
          <pc:docMk/>
          <pc:sldMk cId="4082658578" sldId="268"/>
        </pc:sldMkLst>
        <pc:spChg chg="mod">
          <ac:chgData name="Ben Nienhuis" userId="2c6c04f1-77c7-44b5-a463-93386779ab63" providerId="ADAL" clId="{4C025FEB-72F6-498F-9D16-1FD76E47EB29}" dt="2021-05-25T07:22:19.271" v="194" actId="20577"/>
          <ac:spMkLst>
            <pc:docMk/>
            <pc:sldMk cId="4082658578" sldId="268"/>
            <ac:spMk id="2" creationId="{67199542-DE08-473A-87C9-61B207FFF12E}"/>
          </ac:spMkLst>
        </pc:spChg>
      </pc:sldChg>
      <pc:sldChg chg="modSp add">
        <pc:chgData name="Ben Nienhuis" userId="2c6c04f1-77c7-44b5-a463-93386779ab63" providerId="ADAL" clId="{4C025FEB-72F6-498F-9D16-1FD76E47EB29}" dt="2021-05-25T07:22:33.390" v="202" actId="20577"/>
        <pc:sldMkLst>
          <pc:docMk/>
          <pc:sldMk cId="2890650184" sldId="269"/>
        </pc:sldMkLst>
        <pc:spChg chg="mod">
          <ac:chgData name="Ben Nienhuis" userId="2c6c04f1-77c7-44b5-a463-93386779ab63" providerId="ADAL" clId="{4C025FEB-72F6-498F-9D16-1FD76E47EB29}" dt="2021-05-25T07:22:33.390" v="202" actId="20577"/>
          <ac:spMkLst>
            <pc:docMk/>
            <pc:sldMk cId="2890650184" sldId="269"/>
            <ac:spMk id="2" creationId="{67199542-DE08-473A-87C9-61B207FFF12E}"/>
          </ac:spMkLst>
        </pc:spChg>
      </pc:sldChg>
      <pc:sldChg chg="add">
        <pc:chgData name="Ben Nienhuis" userId="2c6c04f1-77c7-44b5-a463-93386779ab63" providerId="ADAL" clId="{4C025FEB-72F6-498F-9D16-1FD76E47EB29}" dt="2021-05-25T07:22:38.542" v="203"/>
        <pc:sldMkLst>
          <pc:docMk/>
          <pc:sldMk cId="1284803759" sldId="270"/>
        </pc:sldMkLst>
      </pc:sldChg>
      <pc:sldChg chg="add">
        <pc:chgData name="Ben Nienhuis" userId="2c6c04f1-77c7-44b5-a463-93386779ab63" providerId="ADAL" clId="{4C025FEB-72F6-498F-9D16-1FD76E47EB29}" dt="2021-05-25T07:22:41.638" v="204"/>
        <pc:sldMkLst>
          <pc:docMk/>
          <pc:sldMk cId="712586838" sldId="271"/>
        </pc:sldMkLst>
      </pc:sldChg>
      <pc:sldChg chg="add">
        <pc:chgData name="Ben Nienhuis" userId="2c6c04f1-77c7-44b5-a463-93386779ab63" providerId="ADAL" clId="{4C025FEB-72F6-498F-9D16-1FD76E47EB29}" dt="2021-05-25T07:22:44.183" v="205"/>
        <pc:sldMkLst>
          <pc:docMk/>
          <pc:sldMk cId="3813094370" sldId="272"/>
        </pc:sldMkLst>
      </pc:sldChg>
      <pc:sldChg chg="add">
        <pc:chgData name="Ben Nienhuis" userId="2c6c04f1-77c7-44b5-a463-93386779ab63" providerId="ADAL" clId="{4C025FEB-72F6-498F-9D16-1FD76E47EB29}" dt="2021-05-25T07:22:47.149" v="206"/>
        <pc:sldMkLst>
          <pc:docMk/>
          <pc:sldMk cId="102552209" sldId="273"/>
        </pc:sldMkLst>
      </pc:sldChg>
      <pc:sldChg chg="add">
        <pc:chgData name="Ben Nienhuis" userId="2c6c04f1-77c7-44b5-a463-93386779ab63" providerId="ADAL" clId="{4C025FEB-72F6-498F-9D16-1FD76E47EB29}" dt="2021-05-25T07:22:50.397" v="207"/>
        <pc:sldMkLst>
          <pc:docMk/>
          <pc:sldMk cId="2911192864" sldId="274"/>
        </pc:sldMkLst>
      </pc:sldChg>
      <pc:sldChg chg="add">
        <pc:chgData name="Ben Nienhuis" userId="2c6c04f1-77c7-44b5-a463-93386779ab63" providerId="ADAL" clId="{4C025FEB-72F6-498F-9D16-1FD76E47EB29}" dt="2021-05-25T07:22:52.952" v="208"/>
        <pc:sldMkLst>
          <pc:docMk/>
          <pc:sldMk cId="1287081450" sldId="275"/>
        </pc:sldMkLst>
      </pc:sldChg>
      <pc:sldChg chg="add">
        <pc:chgData name="Ben Nienhuis" userId="2c6c04f1-77c7-44b5-a463-93386779ab63" providerId="ADAL" clId="{4C025FEB-72F6-498F-9D16-1FD76E47EB29}" dt="2021-05-25T07:22:56.112" v="209"/>
        <pc:sldMkLst>
          <pc:docMk/>
          <pc:sldMk cId="2880494263" sldId="276"/>
        </pc:sldMkLst>
      </pc:sldChg>
      <pc:sldChg chg="add">
        <pc:chgData name="Ben Nienhuis" userId="2c6c04f1-77c7-44b5-a463-93386779ab63" providerId="ADAL" clId="{4C025FEB-72F6-498F-9D16-1FD76E47EB29}" dt="2021-05-25T07:23:02.932" v="210"/>
        <pc:sldMkLst>
          <pc:docMk/>
          <pc:sldMk cId="681790057" sldId="277"/>
        </pc:sldMkLst>
      </pc:sldChg>
      <pc:sldChg chg="add">
        <pc:chgData name="Ben Nienhuis" userId="2c6c04f1-77c7-44b5-a463-93386779ab63" providerId="ADAL" clId="{4C025FEB-72F6-498F-9D16-1FD76E47EB29}" dt="2021-05-25T07:23:12.427" v="211"/>
        <pc:sldMkLst>
          <pc:docMk/>
          <pc:sldMk cId="245816599" sldId="278"/>
        </pc:sldMkLst>
      </pc:sldChg>
      <pc:sldChg chg="add">
        <pc:chgData name="Ben Nienhuis" userId="2c6c04f1-77c7-44b5-a463-93386779ab63" providerId="ADAL" clId="{4C025FEB-72F6-498F-9D16-1FD76E47EB29}" dt="2021-05-25T07:23:15.497" v="212"/>
        <pc:sldMkLst>
          <pc:docMk/>
          <pc:sldMk cId="1034983341" sldId="279"/>
        </pc:sldMkLst>
      </pc:sldChg>
      <pc:sldChg chg="add">
        <pc:chgData name="Ben Nienhuis" userId="2c6c04f1-77c7-44b5-a463-93386779ab63" providerId="ADAL" clId="{4C025FEB-72F6-498F-9D16-1FD76E47EB29}" dt="2021-05-25T07:26:09.269" v="344"/>
        <pc:sldMkLst>
          <pc:docMk/>
          <pc:sldMk cId="3052690657" sldId="280"/>
        </pc:sldMkLst>
      </pc:sldChg>
    </pc:docChg>
  </pc:docChgLst>
  <pc:docChgLst>
    <pc:chgData name="Ben Nienhuis" userId="2c6c04f1-77c7-44b5-a463-93386779ab63" providerId="ADAL" clId="{F4E09AC0-E704-480E-A9B0-339E87824786}"/>
    <pc:docChg chg="undo custSel addSld delSld modSld sldOrd">
      <pc:chgData name="Ben Nienhuis" userId="2c6c04f1-77c7-44b5-a463-93386779ab63" providerId="ADAL" clId="{F4E09AC0-E704-480E-A9B0-339E87824786}" dt="2021-05-26T09:42:22.871" v="1009"/>
      <pc:docMkLst>
        <pc:docMk/>
      </pc:docMkLst>
      <pc:sldChg chg="ord">
        <pc:chgData name="Ben Nienhuis" userId="2c6c04f1-77c7-44b5-a463-93386779ab63" providerId="ADAL" clId="{F4E09AC0-E704-480E-A9B0-339E87824786}" dt="2021-05-26T07:52:38.373" v="768"/>
        <pc:sldMkLst>
          <pc:docMk/>
          <pc:sldMk cId="3844475909" sldId="261"/>
        </pc:sldMkLst>
      </pc:sldChg>
      <pc:sldChg chg="addSp modSp modAnim">
        <pc:chgData name="Ben Nienhuis" userId="2c6c04f1-77c7-44b5-a463-93386779ab63" providerId="ADAL" clId="{F4E09AC0-E704-480E-A9B0-339E87824786}" dt="2021-05-26T07:41:27.139" v="740"/>
        <pc:sldMkLst>
          <pc:docMk/>
          <pc:sldMk cId="818444214" sldId="262"/>
        </pc:sldMkLst>
        <pc:picChg chg="add mod">
          <ac:chgData name="Ben Nienhuis" userId="2c6c04f1-77c7-44b5-a463-93386779ab63" providerId="ADAL" clId="{F4E09AC0-E704-480E-A9B0-339E87824786}" dt="2021-05-26T07:36:28.681" v="723" actId="14100"/>
          <ac:picMkLst>
            <pc:docMk/>
            <pc:sldMk cId="818444214" sldId="262"/>
            <ac:picMk id="3" creationId="{B07CE216-54A3-44AF-9B3B-6EBD2E489464}"/>
          </ac:picMkLst>
        </pc:picChg>
        <pc:picChg chg="add mod">
          <ac:chgData name="Ben Nienhuis" userId="2c6c04f1-77c7-44b5-a463-93386779ab63" providerId="ADAL" clId="{F4E09AC0-E704-480E-A9B0-339E87824786}" dt="2021-05-26T07:39:46.974" v="730" actId="1076"/>
          <ac:picMkLst>
            <pc:docMk/>
            <pc:sldMk cId="818444214" sldId="262"/>
            <ac:picMk id="4" creationId="{697A1219-B71B-4C45-A0BF-935B5BBA7807}"/>
          </ac:picMkLst>
        </pc:picChg>
        <pc:picChg chg="add mod">
          <ac:chgData name="Ben Nienhuis" userId="2c6c04f1-77c7-44b5-a463-93386779ab63" providerId="ADAL" clId="{F4E09AC0-E704-480E-A9B0-339E87824786}" dt="2021-05-26T07:39:48.718" v="731" actId="1076"/>
          <ac:picMkLst>
            <pc:docMk/>
            <pc:sldMk cId="818444214" sldId="262"/>
            <ac:picMk id="6" creationId="{D84DBFF4-2FF6-4E77-B48D-7E7169D8540C}"/>
          </ac:picMkLst>
        </pc:picChg>
      </pc:sldChg>
      <pc:sldChg chg="addSp delSp modSp modAnim">
        <pc:chgData name="Ben Nienhuis" userId="2c6c04f1-77c7-44b5-a463-93386779ab63" providerId="ADAL" clId="{F4E09AC0-E704-480E-A9B0-339E87824786}" dt="2021-05-26T07:46:58.113" v="760" actId="1076"/>
        <pc:sldMkLst>
          <pc:docMk/>
          <pc:sldMk cId="466442697" sldId="263"/>
        </pc:sldMkLst>
        <pc:picChg chg="add del mod">
          <ac:chgData name="Ben Nienhuis" userId="2c6c04f1-77c7-44b5-a463-93386779ab63" providerId="ADAL" clId="{F4E09AC0-E704-480E-A9B0-339E87824786}" dt="2021-05-26T07:43:49.201" v="744" actId="478"/>
          <ac:picMkLst>
            <pc:docMk/>
            <pc:sldMk cId="466442697" sldId="263"/>
            <ac:picMk id="3" creationId="{6A716624-1A87-402D-8B17-E5B7425E28B5}"/>
          </ac:picMkLst>
        </pc:picChg>
        <pc:picChg chg="add mod">
          <ac:chgData name="Ben Nienhuis" userId="2c6c04f1-77c7-44b5-a463-93386779ab63" providerId="ADAL" clId="{F4E09AC0-E704-480E-A9B0-339E87824786}" dt="2021-05-26T07:44:48.230" v="747" actId="14100"/>
          <ac:picMkLst>
            <pc:docMk/>
            <pc:sldMk cId="466442697" sldId="263"/>
            <ac:picMk id="4" creationId="{8BC5B91C-786D-417A-B40B-D634F625E1A1}"/>
          </ac:picMkLst>
        </pc:picChg>
        <pc:picChg chg="add mod">
          <ac:chgData name="Ben Nienhuis" userId="2c6c04f1-77c7-44b5-a463-93386779ab63" providerId="ADAL" clId="{F4E09AC0-E704-480E-A9B0-339E87824786}" dt="2021-05-26T07:45:21.060" v="750" actId="14100"/>
          <ac:picMkLst>
            <pc:docMk/>
            <pc:sldMk cId="466442697" sldId="263"/>
            <ac:picMk id="6" creationId="{6CC2B464-24C3-444B-B6D6-B767738F5336}"/>
          </ac:picMkLst>
        </pc:picChg>
        <pc:picChg chg="add mod">
          <ac:chgData name="Ben Nienhuis" userId="2c6c04f1-77c7-44b5-a463-93386779ab63" providerId="ADAL" clId="{F4E09AC0-E704-480E-A9B0-339E87824786}" dt="2021-05-26T07:46:58.113" v="760" actId="1076"/>
          <ac:picMkLst>
            <pc:docMk/>
            <pc:sldMk cId="466442697" sldId="263"/>
            <ac:picMk id="7" creationId="{25B1BDAD-4BE5-48A8-A2B3-C8F332377195}"/>
          </ac:picMkLst>
        </pc:picChg>
      </pc:sldChg>
      <pc:sldChg chg="addSp modSp modAnim">
        <pc:chgData name="Ben Nienhuis" userId="2c6c04f1-77c7-44b5-a463-93386779ab63" providerId="ADAL" clId="{F4E09AC0-E704-480E-A9B0-339E87824786}" dt="2021-05-26T07:56:53.288" v="781"/>
        <pc:sldMkLst>
          <pc:docMk/>
          <pc:sldMk cId="3961055011" sldId="264"/>
        </pc:sldMkLst>
        <pc:picChg chg="add mod">
          <ac:chgData name="Ben Nienhuis" userId="2c6c04f1-77c7-44b5-a463-93386779ab63" providerId="ADAL" clId="{F4E09AC0-E704-480E-A9B0-339E87824786}" dt="2021-05-26T07:47:50.295" v="762" actId="1076"/>
          <ac:picMkLst>
            <pc:docMk/>
            <pc:sldMk cId="3961055011" sldId="264"/>
            <ac:picMk id="3" creationId="{D644443E-D6BE-4723-9BC5-C0141B8A5B2C}"/>
          </ac:picMkLst>
        </pc:picChg>
        <pc:picChg chg="add mod">
          <ac:chgData name="Ben Nienhuis" userId="2c6c04f1-77c7-44b5-a463-93386779ab63" providerId="ADAL" clId="{F4E09AC0-E704-480E-A9B0-339E87824786}" dt="2021-05-26T07:48:21.247" v="764" actId="1076"/>
          <ac:picMkLst>
            <pc:docMk/>
            <pc:sldMk cId="3961055011" sldId="264"/>
            <ac:picMk id="4" creationId="{F605A3D3-0A3A-4FFC-A0BB-EC694564F37C}"/>
          </ac:picMkLst>
        </pc:picChg>
        <pc:picChg chg="add mod">
          <ac:chgData name="Ben Nienhuis" userId="2c6c04f1-77c7-44b5-a463-93386779ab63" providerId="ADAL" clId="{F4E09AC0-E704-480E-A9B0-339E87824786}" dt="2021-05-26T07:49:25.910" v="767" actId="1076"/>
          <ac:picMkLst>
            <pc:docMk/>
            <pc:sldMk cId="3961055011" sldId="264"/>
            <ac:picMk id="6" creationId="{EC963DEF-A4E4-4014-B040-C4BFB8A15776}"/>
          </ac:picMkLst>
        </pc:picChg>
        <pc:picChg chg="add mod">
          <ac:chgData name="Ben Nienhuis" userId="2c6c04f1-77c7-44b5-a463-93386779ab63" providerId="ADAL" clId="{F4E09AC0-E704-480E-A9B0-339E87824786}" dt="2021-05-26T07:56:26.265" v="775" actId="1076"/>
          <ac:picMkLst>
            <pc:docMk/>
            <pc:sldMk cId="3961055011" sldId="264"/>
            <ac:picMk id="7" creationId="{B9D1CC7A-9B9D-40F4-B9DE-A69795C0C680}"/>
          </ac:picMkLst>
        </pc:picChg>
      </pc:sldChg>
      <pc:sldChg chg="addSp modSp modAnim">
        <pc:chgData name="Ben Nienhuis" userId="2c6c04f1-77c7-44b5-a463-93386779ab63" providerId="ADAL" clId="{F4E09AC0-E704-480E-A9B0-339E87824786}" dt="2021-05-26T09:42:22.871" v="1009"/>
        <pc:sldMkLst>
          <pc:docMk/>
          <pc:sldMk cId="3827447438" sldId="265"/>
        </pc:sldMkLst>
        <pc:spChg chg="mod">
          <ac:chgData name="Ben Nienhuis" userId="2c6c04f1-77c7-44b5-a463-93386779ab63" providerId="ADAL" clId="{F4E09AC0-E704-480E-A9B0-339E87824786}" dt="2021-05-26T07:54:38.547" v="772" actId="20577"/>
          <ac:spMkLst>
            <pc:docMk/>
            <pc:sldMk cId="3827447438" sldId="265"/>
            <ac:spMk id="2" creationId="{67199542-DE08-473A-87C9-61B207FFF12E}"/>
          </ac:spMkLst>
        </pc:spChg>
        <pc:picChg chg="add mod">
          <ac:chgData name="Ben Nienhuis" userId="2c6c04f1-77c7-44b5-a463-93386779ab63" providerId="ADAL" clId="{F4E09AC0-E704-480E-A9B0-339E87824786}" dt="2021-05-26T07:54:25.701" v="770" actId="1076"/>
          <ac:picMkLst>
            <pc:docMk/>
            <pc:sldMk cId="3827447438" sldId="265"/>
            <ac:picMk id="3" creationId="{8808887D-56EC-4206-B951-F1567D3626B1}"/>
          </ac:picMkLst>
        </pc:picChg>
      </pc:sldChg>
      <pc:sldChg chg="modSp modAnim">
        <pc:chgData name="Ben Nienhuis" userId="2c6c04f1-77c7-44b5-a463-93386779ab63" providerId="ADAL" clId="{F4E09AC0-E704-480E-A9B0-339E87824786}" dt="2021-05-26T08:00:31.500" v="923"/>
        <pc:sldMkLst>
          <pc:docMk/>
          <pc:sldMk cId="705996248" sldId="266"/>
        </pc:sldMkLst>
        <pc:spChg chg="mod">
          <ac:chgData name="Ben Nienhuis" userId="2c6c04f1-77c7-44b5-a463-93386779ab63" providerId="ADAL" clId="{F4E09AC0-E704-480E-A9B0-339E87824786}" dt="2021-05-26T08:00:28.529" v="922" actId="20577"/>
          <ac:spMkLst>
            <pc:docMk/>
            <pc:sldMk cId="705996248" sldId="266"/>
            <ac:spMk id="2" creationId="{67199542-DE08-473A-87C9-61B207FFF12E}"/>
          </ac:spMkLst>
        </pc:spChg>
      </pc:sldChg>
      <pc:sldChg chg="addSp delSp modSp">
        <pc:chgData name="Ben Nienhuis" userId="2c6c04f1-77c7-44b5-a463-93386779ab63" providerId="ADAL" clId="{F4E09AC0-E704-480E-A9B0-339E87824786}" dt="2021-05-26T08:09:12.604" v="935" actId="14100"/>
        <pc:sldMkLst>
          <pc:docMk/>
          <pc:sldMk cId="4082658578" sldId="268"/>
        </pc:sldMkLst>
        <pc:picChg chg="add del mod">
          <ac:chgData name="Ben Nienhuis" userId="2c6c04f1-77c7-44b5-a463-93386779ab63" providerId="ADAL" clId="{F4E09AC0-E704-480E-A9B0-339E87824786}" dt="2021-05-26T08:01:41.750" v="929"/>
          <ac:picMkLst>
            <pc:docMk/>
            <pc:sldMk cId="4082658578" sldId="268"/>
            <ac:picMk id="3" creationId="{D34DB28F-BDA6-4548-9398-CF67F08D4335}"/>
          </ac:picMkLst>
        </pc:picChg>
        <pc:picChg chg="add mod">
          <ac:chgData name="Ben Nienhuis" userId="2c6c04f1-77c7-44b5-a463-93386779ab63" providerId="ADAL" clId="{F4E09AC0-E704-480E-A9B0-339E87824786}" dt="2021-05-26T08:05:38.561" v="932" actId="1076"/>
          <ac:picMkLst>
            <pc:docMk/>
            <pc:sldMk cId="4082658578" sldId="268"/>
            <ac:picMk id="4" creationId="{1E7FE843-A818-467F-9115-DA4314BD37A2}"/>
          </ac:picMkLst>
        </pc:picChg>
        <pc:picChg chg="add mod">
          <ac:chgData name="Ben Nienhuis" userId="2c6c04f1-77c7-44b5-a463-93386779ab63" providerId="ADAL" clId="{F4E09AC0-E704-480E-A9B0-339E87824786}" dt="2021-05-26T08:09:12.604" v="935" actId="14100"/>
          <ac:picMkLst>
            <pc:docMk/>
            <pc:sldMk cId="4082658578" sldId="268"/>
            <ac:picMk id="6" creationId="{80421C41-B468-40C0-934F-10BE8D06B224}"/>
          </ac:picMkLst>
        </pc:picChg>
      </pc:sldChg>
      <pc:sldChg chg="addSp delSp modSp">
        <pc:chgData name="Ben Nienhuis" userId="2c6c04f1-77c7-44b5-a463-93386779ab63" providerId="ADAL" clId="{F4E09AC0-E704-480E-A9B0-339E87824786}" dt="2021-05-26T09:23:57.724" v="962" actId="1076"/>
        <pc:sldMkLst>
          <pc:docMk/>
          <pc:sldMk cId="2890650184" sldId="269"/>
        </pc:sldMkLst>
        <pc:spChg chg="mod">
          <ac:chgData name="Ben Nienhuis" userId="2c6c04f1-77c7-44b5-a463-93386779ab63" providerId="ADAL" clId="{F4E09AC0-E704-480E-A9B0-339E87824786}" dt="2021-05-26T07:14:02.426" v="509" actId="14100"/>
          <ac:spMkLst>
            <pc:docMk/>
            <pc:sldMk cId="2890650184" sldId="269"/>
            <ac:spMk id="2" creationId="{67199542-DE08-473A-87C9-61B207FFF12E}"/>
          </ac:spMkLst>
        </pc:spChg>
        <pc:spChg chg="add del mod">
          <ac:chgData name="Ben Nienhuis" userId="2c6c04f1-77c7-44b5-a463-93386779ab63" providerId="ADAL" clId="{F4E09AC0-E704-480E-A9B0-339E87824786}" dt="2021-05-26T06:26:07.587" v="10"/>
          <ac:spMkLst>
            <pc:docMk/>
            <pc:sldMk cId="2890650184" sldId="269"/>
            <ac:spMk id="3" creationId="{2FB0BA73-0F4E-4EF5-A3B1-F3C6AFE7B409}"/>
          </ac:spMkLst>
        </pc:spChg>
        <pc:picChg chg="add mod">
          <ac:chgData name="Ben Nienhuis" userId="2c6c04f1-77c7-44b5-a463-93386779ab63" providerId="ADAL" clId="{F4E09AC0-E704-480E-A9B0-339E87824786}" dt="2021-05-26T09:23:57.724" v="962" actId="1076"/>
          <ac:picMkLst>
            <pc:docMk/>
            <pc:sldMk cId="2890650184" sldId="269"/>
            <ac:picMk id="4" creationId="{22B80FF0-C0D6-4708-B6EE-C3E445E61AF8}"/>
          </ac:picMkLst>
        </pc:picChg>
      </pc:sldChg>
      <pc:sldChg chg="addSp modSp add modAnim">
        <pc:chgData name="Ben Nienhuis" userId="2c6c04f1-77c7-44b5-a463-93386779ab63" providerId="ADAL" clId="{F4E09AC0-E704-480E-A9B0-339E87824786}" dt="2021-05-26T07:30:12.285" v="715"/>
        <pc:sldMkLst>
          <pc:docMk/>
          <pc:sldMk cId="774587242" sldId="270"/>
        </pc:sldMkLst>
        <pc:spChg chg="mod">
          <ac:chgData name="Ben Nienhuis" userId="2c6c04f1-77c7-44b5-a463-93386779ab63" providerId="ADAL" clId="{F4E09AC0-E704-480E-A9B0-339E87824786}" dt="2021-05-26T07:14:48.727" v="512" actId="14100"/>
          <ac:spMkLst>
            <pc:docMk/>
            <pc:sldMk cId="774587242" sldId="270"/>
            <ac:spMk id="2" creationId="{67199542-DE08-473A-87C9-61B207FFF12E}"/>
          </ac:spMkLst>
        </pc:spChg>
        <pc:spChg chg="add mod">
          <ac:chgData name="Ben Nienhuis" userId="2c6c04f1-77c7-44b5-a463-93386779ab63" providerId="ADAL" clId="{F4E09AC0-E704-480E-A9B0-339E87824786}" dt="2021-05-26T07:15:54.254" v="518" actId="1076"/>
          <ac:spMkLst>
            <pc:docMk/>
            <pc:sldMk cId="774587242" sldId="270"/>
            <ac:spMk id="3" creationId="{5E334EFE-E765-4BDD-A496-7A116CF60CCF}"/>
          </ac:spMkLst>
        </pc:spChg>
        <pc:picChg chg="add mod">
          <ac:chgData name="Ben Nienhuis" userId="2c6c04f1-77c7-44b5-a463-93386779ab63" providerId="ADAL" clId="{F4E09AC0-E704-480E-A9B0-339E87824786}" dt="2021-05-26T07:29:24.176" v="707" actId="14100"/>
          <ac:picMkLst>
            <pc:docMk/>
            <pc:sldMk cId="774587242" sldId="270"/>
            <ac:picMk id="4" creationId="{DDAB4662-2B42-4783-BBFD-5EE32B49AD29}"/>
          </ac:picMkLst>
        </pc:picChg>
        <pc:picChg chg="add mod">
          <ac:chgData name="Ben Nienhuis" userId="2c6c04f1-77c7-44b5-a463-93386779ab63" providerId="ADAL" clId="{F4E09AC0-E704-480E-A9B0-339E87824786}" dt="2021-05-26T07:30:10.576" v="714" actId="14100"/>
          <ac:picMkLst>
            <pc:docMk/>
            <pc:sldMk cId="774587242" sldId="270"/>
            <ac:picMk id="6" creationId="{4EC77E2F-237E-44CE-8031-78A3D9188435}"/>
          </ac:picMkLst>
        </pc:picChg>
      </pc:sldChg>
      <pc:sldChg chg="addSp del ord">
        <pc:chgData name="Ben Nienhuis" userId="2c6c04f1-77c7-44b5-a463-93386779ab63" providerId="ADAL" clId="{F4E09AC0-E704-480E-A9B0-339E87824786}" dt="2021-05-26T06:26:12.972" v="13" actId="2696"/>
        <pc:sldMkLst>
          <pc:docMk/>
          <pc:sldMk cId="1284803759" sldId="270"/>
        </pc:sldMkLst>
        <pc:spChg chg="add">
          <ac:chgData name="Ben Nienhuis" userId="2c6c04f1-77c7-44b5-a463-93386779ab63" providerId="ADAL" clId="{F4E09AC0-E704-480E-A9B0-339E87824786}" dt="2021-05-26T06:24:55.637" v="0"/>
          <ac:spMkLst>
            <pc:docMk/>
            <pc:sldMk cId="1284803759" sldId="270"/>
            <ac:spMk id="3" creationId="{EA0C5DE2-716A-47B5-A944-3BE412A72022}"/>
          </ac:spMkLst>
        </pc:spChg>
      </pc:sldChg>
      <pc:sldChg chg="del">
        <pc:chgData name="Ben Nienhuis" userId="2c6c04f1-77c7-44b5-a463-93386779ab63" providerId="ADAL" clId="{F4E09AC0-E704-480E-A9B0-339E87824786}" dt="2021-05-26T06:26:12.956" v="11" actId="2696"/>
        <pc:sldMkLst>
          <pc:docMk/>
          <pc:sldMk cId="712586838" sldId="271"/>
        </pc:sldMkLst>
      </pc:sldChg>
      <pc:sldChg chg="add del">
        <pc:chgData name="Ben Nienhuis" userId="2c6c04f1-77c7-44b5-a463-93386779ab63" providerId="ADAL" clId="{F4E09AC0-E704-480E-A9B0-339E87824786}" dt="2021-05-26T09:25:43.667" v="966" actId="2696"/>
        <pc:sldMkLst>
          <pc:docMk/>
          <pc:sldMk cId="3869718808" sldId="271"/>
        </pc:sldMkLst>
      </pc:sldChg>
      <pc:sldChg chg="addSp modSp add">
        <pc:chgData name="Ben Nienhuis" userId="2c6c04f1-77c7-44b5-a463-93386779ab63" providerId="ADAL" clId="{F4E09AC0-E704-480E-A9B0-339E87824786}" dt="2021-05-26T09:25:03.451" v="965" actId="14100"/>
        <pc:sldMkLst>
          <pc:docMk/>
          <pc:sldMk cId="2658542372" sldId="272"/>
        </pc:sldMkLst>
        <pc:spChg chg="add mod">
          <ac:chgData name="Ben Nienhuis" userId="2c6c04f1-77c7-44b5-a463-93386779ab63" providerId="ADAL" clId="{F4E09AC0-E704-480E-A9B0-339E87824786}" dt="2021-05-26T07:16:57.798" v="524" actId="255"/>
          <ac:spMkLst>
            <pc:docMk/>
            <pc:sldMk cId="2658542372" sldId="272"/>
            <ac:spMk id="3" creationId="{C986C6DC-C8D0-48E3-B5C7-D3F598902F3B}"/>
          </ac:spMkLst>
        </pc:spChg>
        <pc:picChg chg="add mod">
          <ac:chgData name="Ben Nienhuis" userId="2c6c04f1-77c7-44b5-a463-93386779ab63" providerId="ADAL" clId="{F4E09AC0-E704-480E-A9B0-339E87824786}" dt="2021-05-26T09:25:03.451" v="965" actId="14100"/>
          <ac:picMkLst>
            <pc:docMk/>
            <pc:sldMk cId="2658542372" sldId="272"/>
            <ac:picMk id="4" creationId="{94ACE7C2-BBB2-4A7A-9478-0D186F805795}"/>
          </ac:picMkLst>
        </pc:picChg>
      </pc:sldChg>
      <pc:sldChg chg="del">
        <pc:chgData name="Ben Nienhuis" userId="2c6c04f1-77c7-44b5-a463-93386779ab63" providerId="ADAL" clId="{F4E09AC0-E704-480E-A9B0-339E87824786}" dt="2021-05-26T06:26:12.972" v="12" actId="2696"/>
        <pc:sldMkLst>
          <pc:docMk/>
          <pc:sldMk cId="3813094370" sldId="272"/>
        </pc:sldMkLst>
      </pc:sldChg>
      <pc:sldChg chg="del">
        <pc:chgData name="Ben Nienhuis" userId="2c6c04f1-77c7-44b5-a463-93386779ab63" providerId="ADAL" clId="{F4E09AC0-E704-480E-A9B0-339E87824786}" dt="2021-05-26T06:26:12.972" v="14" actId="2696"/>
        <pc:sldMkLst>
          <pc:docMk/>
          <pc:sldMk cId="102552209" sldId="273"/>
        </pc:sldMkLst>
      </pc:sldChg>
      <pc:sldChg chg="addSp modSp add">
        <pc:chgData name="Ben Nienhuis" userId="2c6c04f1-77c7-44b5-a463-93386779ab63" providerId="ADAL" clId="{F4E09AC0-E704-480E-A9B0-339E87824786}" dt="2021-05-26T07:18:21.147" v="528" actId="1076"/>
        <pc:sldMkLst>
          <pc:docMk/>
          <pc:sldMk cId="991561666" sldId="273"/>
        </pc:sldMkLst>
        <pc:spChg chg="mod">
          <ac:chgData name="Ben Nienhuis" userId="2c6c04f1-77c7-44b5-a463-93386779ab63" providerId="ADAL" clId="{F4E09AC0-E704-480E-A9B0-339E87824786}" dt="2021-05-26T07:17:48.983" v="526" actId="14100"/>
          <ac:spMkLst>
            <pc:docMk/>
            <pc:sldMk cId="991561666" sldId="273"/>
            <ac:spMk id="2" creationId="{67199542-DE08-473A-87C9-61B207FFF12E}"/>
          </ac:spMkLst>
        </pc:spChg>
        <pc:picChg chg="add mod">
          <ac:chgData name="Ben Nienhuis" userId="2c6c04f1-77c7-44b5-a463-93386779ab63" providerId="ADAL" clId="{F4E09AC0-E704-480E-A9B0-339E87824786}" dt="2021-05-26T07:18:21.147" v="528" actId="1076"/>
          <ac:picMkLst>
            <pc:docMk/>
            <pc:sldMk cId="991561666" sldId="273"/>
            <ac:picMk id="3" creationId="{CD50286C-E82C-4C68-A7F8-9BCB0829C517}"/>
          </ac:picMkLst>
        </pc:picChg>
      </pc:sldChg>
      <pc:sldChg chg="addSp modSp add modAnim">
        <pc:chgData name="Ben Nienhuis" userId="2c6c04f1-77c7-44b5-a463-93386779ab63" providerId="ADAL" clId="{F4E09AC0-E704-480E-A9B0-339E87824786}" dt="2021-05-26T09:28:04.706" v="974" actId="14100"/>
        <pc:sldMkLst>
          <pc:docMk/>
          <pc:sldMk cId="2165792472" sldId="274"/>
        </pc:sldMkLst>
        <pc:spChg chg="mod">
          <ac:chgData name="Ben Nienhuis" userId="2c6c04f1-77c7-44b5-a463-93386779ab63" providerId="ADAL" clId="{F4E09AC0-E704-480E-A9B0-339E87824786}" dt="2021-05-26T07:03:48.727" v="484" actId="12"/>
          <ac:spMkLst>
            <pc:docMk/>
            <pc:sldMk cId="2165792472" sldId="274"/>
            <ac:spMk id="2" creationId="{67199542-DE08-473A-87C9-61B207FFF12E}"/>
          </ac:spMkLst>
        </pc:spChg>
        <pc:picChg chg="add mod">
          <ac:chgData name="Ben Nienhuis" userId="2c6c04f1-77c7-44b5-a463-93386779ab63" providerId="ADAL" clId="{F4E09AC0-E704-480E-A9B0-339E87824786}" dt="2021-05-26T09:28:04.706" v="974" actId="14100"/>
          <ac:picMkLst>
            <pc:docMk/>
            <pc:sldMk cId="2165792472" sldId="274"/>
            <ac:picMk id="3" creationId="{F22E3735-5242-4F69-9FFD-223B37007D57}"/>
          </ac:picMkLst>
        </pc:picChg>
      </pc:sldChg>
      <pc:sldChg chg="del">
        <pc:chgData name="Ben Nienhuis" userId="2c6c04f1-77c7-44b5-a463-93386779ab63" providerId="ADAL" clId="{F4E09AC0-E704-480E-A9B0-339E87824786}" dt="2021-05-26T06:26:12.988" v="15" actId="2696"/>
        <pc:sldMkLst>
          <pc:docMk/>
          <pc:sldMk cId="2911192864" sldId="274"/>
        </pc:sldMkLst>
      </pc:sldChg>
      <pc:sldChg chg="del">
        <pc:chgData name="Ben Nienhuis" userId="2c6c04f1-77c7-44b5-a463-93386779ab63" providerId="ADAL" clId="{F4E09AC0-E704-480E-A9B0-339E87824786}" dt="2021-05-26T06:26:12.988" v="16" actId="2696"/>
        <pc:sldMkLst>
          <pc:docMk/>
          <pc:sldMk cId="1287081450" sldId="275"/>
        </pc:sldMkLst>
      </pc:sldChg>
      <pc:sldChg chg="modSp add del">
        <pc:chgData name="Ben Nienhuis" userId="2c6c04f1-77c7-44b5-a463-93386779ab63" providerId="ADAL" clId="{F4E09AC0-E704-480E-A9B0-339E87824786}" dt="2021-05-26T07:06:11.567" v="491" actId="2696"/>
        <pc:sldMkLst>
          <pc:docMk/>
          <pc:sldMk cId="1550630981" sldId="275"/>
        </pc:sldMkLst>
        <pc:spChg chg="mod">
          <ac:chgData name="Ben Nienhuis" userId="2c6c04f1-77c7-44b5-a463-93386779ab63" providerId="ADAL" clId="{F4E09AC0-E704-480E-A9B0-339E87824786}" dt="2021-05-26T06:36:08.426" v="130" actId="12"/>
          <ac:spMkLst>
            <pc:docMk/>
            <pc:sldMk cId="1550630981" sldId="275"/>
            <ac:spMk id="2" creationId="{67199542-DE08-473A-87C9-61B207FFF12E}"/>
          </ac:spMkLst>
        </pc:spChg>
      </pc:sldChg>
      <pc:sldChg chg="del">
        <pc:chgData name="Ben Nienhuis" userId="2c6c04f1-77c7-44b5-a463-93386779ab63" providerId="ADAL" clId="{F4E09AC0-E704-480E-A9B0-339E87824786}" dt="2021-05-26T06:26:13.003" v="17" actId="2696"/>
        <pc:sldMkLst>
          <pc:docMk/>
          <pc:sldMk cId="2880494263" sldId="276"/>
        </pc:sldMkLst>
      </pc:sldChg>
      <pc:sldChg chg="addSp modSp add">
        <pc:chgData name="Ben Nienhuis" userId="2c6c04f1-77c7-44b5-a463-93386779ab63" providerId="ADAL" clId="{F4E09AC0-E704-480E-A9B0-339E87824786}" dt="2021-05-26T09:30:39.445" v="982" actId="1076"/>
        <pc:sldMkLst>
          <pc:docMk/>
          <pc:sldMk cId="2968541528" sldId="276"/>
        </pc:sldMkLst>
        <pc:spChg chg="mod">
          <ac:chgData name="Ben Nienhuis" userId="2c6c04f1-77c7-44b5-a463-93386779ab63" providerId="ADAL" clId="{F4E09AC0-E704-480E-A9B0-339E87824786}" dt="2021-05-26T06:36:01.355" v="129" actId="12"/>
          <ac:spMkLst>
            <pc:docMk/>
            <pc:sldMk cId="2968541528" sldId="276"/>
            <ac:spMk id="2" creationId="{67199542-DE08-473A-87C9-61B207FFF12E}"/>
          </ac:spMkLst>
        </pc:spChg>
        <pc:picChg chg="add mod">
          <ac:chgData name="Ben Nienhuis" userId="2c6c04f1-77c7-44b5-a463-93386779ab63" providerId="ADAL" clId="{F4E09AC0-E704-480E-A9B0-339E87824786}" dt="2021-05-26T09:30:39.445" v="982" actId="1076"/>
          <ac:picMkLst>
            <pc:docMk/>
            <pc:sldMk cId="2968541528" sldId="276"/>
            <ac:picMk id="3" creationId="{03096F78-7B20-4A6E-8A01-49EF0DAEE4FF}"/>
          </ac:picMkLst>
        </pc:picChg>
      </pc:sldChg>
      <pc:sldChg chg="del">
        <pc:chgData name="Ben Nienhuis" userId="2c6c04f1-77c7-44b5-a463-93386779ab63" providerId="ADAL" clId="{F4E09AC0-E704-480E-A9B0-339E87824786}" dt="2021-05-26T06:26:13.003" v="18" actId="2696"/>
        <pc:sldMkLst>
          <pc:docMk/>
          <pc:sldMk cId="681790057" sldId="277"/>
        </pc:sldMkLst>
      </pc:sldChg>
      <pc:sldChg chg="addSp modSp add">
        <pc:chgData name="Ben Nienhuis" userId="2c6c04f1-77c7-44b5-a463-93386779ab63" providerId="ADAL" clId="{F4E09AC0-E704-480E-A9B0-339E87824786}" dt="2021-05-26T06:35:50.199" v="128" actId="167"/>
        <pc:sldMkLst>
          <pc:docMk/>
          <pc:sldMk cId="4221015256" sldId="277"/>
        </pc:sldMkLst>
        <pc:spChg chg="mod">
          <ac:chgData name="Ben Nienhuis" userId="2c6c04f1-77c7-44b5-a463-93386779ab63" providerId="ADAL" clId="{F4E09AC0-E704-480E-A9B0-339E87824786}" dt="2021-05-26T06:35:03.559" v="123" actId="6549"/>
          <ac:spMkLst>
            <pc:docMk/>
            <pc:sldMk cId="4221015256" sldId="277"/>
            <ac:spMk id="2" creationId="{67199542-DE08-473A-87C9-61B207FFF12E}"/>
          </ac:spMkLst>
        </pc:spChg>
        <pc:picChg chg="add mod ord">
          <ac:chgData name="Ben Nienhuis" userId="2c6c04f1-77c7-44b5-a463-93386779ab63" providerId="ADAL" clId="{F4E09AC0-E704-480E-A9B0-339E87824786}" dt="2021-05-26T06:35:50.199" v="128" actId="167"/>
          <ac:picMkLst>
            <pc:docMk/>
            <pc:sldMk cId="4221015256" sldId="277"/>
            <ac:picMk id="3" creationId="{9F1220E7-36E1-490A-871E-25EF35615D78}"/>
          </ac:picMkLst>
        </pc:picChg>
      </pc:sldChg>
      <pc:sldChg chg="addSp modSp add">
        <pc:chgData name="Ben Nienhuis" userId="2c6c04f1-77c7-44b5-a463-93386779ab63" providerId="ADAL" clId="{F4E09AC0-E704-480E-A9B0-339E87824786}" dt="2021-05-26T09:32:06.556" v="985" actId="1076"/>
        <pc:sldMkLst>
          <pc:docMk/>
          <pc:sldMk cId="43717226" sldId="278"/>
        </pc:sldMkLst>
        <pc:spChg chg="mod">
          <ac:chgData name="Ben Nienhuis" userId="2c6c04f1-77c7-44b5-a463-93386779ab63" providerId="ADAL" clId="{F4E09AC0-E704-480E-A9B0-339E87824786}" dt="2021-05-26T06:41:45.790" v="141" actId="14100"/>
          <ac:spMkLst>
            <pc:docMk/>
            <pc:sldMk cId="43717226" sldId="278"/>
            <ac:spMk id="2" creationId="{67199542-DE08-473A-87C9-61B207FFF12E}"/>
          </ac:spMkLst>
        </pc:spChg>
        <pc:picChg chg="add mod">
          <ac:chgData name="Ben Nienhuis" userId="2c6c04f1-77c7-44b5-a463-93386779ab63" providerId="ADAL" clId="{F4E09AC0-E704-480E-A9B0-339E87824786}" dt="2021-05-26T09:32:06.556" v="985" actId="1076"/>
          <ac:picMkLst>
            <pc:docMk/>
            <pc:sldMk cId="43717226" sldId="278"/>
            <ac:picMk id="3" creationId="{4D1FA4E5-6A5A-4830-8283-4ADF97CA8082}"/>
          </ac:picMkLst>
        </pc:picChg>
      </pc:sldChg>
      <pc:sldChg chg="del">
        <pc:chgData name="Ben Nienhuis" userId="2c6c04f1-77c7-44b5-a463-93386779ab63" providerId="ADAL" clId="{F4E09AC0-E704-480E-A9B0-339E87824786}" dt="2021-05-26T06:26:13.019" v="19" actId="2696"/>
        <pc:sldMkLst>
          <pc:docMk/>
          <pc:sldMk cId="245816599" sldId="278"/>
        </pc:sldMkLst>
      </pc:sldChg>
      <pc:sldChg chg="addSp modSp add modAnim">
        <pc:chgData name="Ben Nienhuis" userId="2c6c04f1-77c7-44b5-a463-93386779ab63" providerId="ADAL" clId="{F4E09AC0-E704-480E-A9B0-339E87824786}" dt="2021-05-26T09:33:02.567" v="989"/>
        <pc:sldMkLst>
          <pc:docMk/>
          <pc:sldMk cId="94726317" sldId="279"/>
        </pc:sldMkLst>
        <pc:spChg chg="mod">
          <ac:chgData name="Ben Nienhuis" userId="2c6c04f1-77c7-44b5-a463-93386779ab63" providerId="ADAL" clId="{F4E09AC0-E704-480E-A9B0-339E87824786}" dt="2021-05-26T06:42:46.232" v="145" actId="14100"/>
          <ac:spMkLst>
            <pc:docMk/>
            <pc:sldMk cId="94726317" sldId="279"/>
            <ac:spMk id="2" creationId="{67199542-DE08-473A-87C9-61B207FFF12E}"/>
          </ac:spMkLst>
        </pc:spChg>
        <pc:picChg chg="add mod">
          <ac:chgData name="Ben Nienhuis" userId="2c6c04f1-77c7-44b5-a463-93386779ab63" providerId="ADAL" clId="{F4E09AC0-E704-480E-A9B0-339E87824786}" dt="2021-05-26T09:32:56.005" v="988" actId="14100"/>
          <ac:picMkLst>
            <pc:docMk/>
            <pc:sldMk cId="94726317" sldId="279"/>
            <ac:picMk id="3" creationId="{711EDB06-B001-492E-935D-34ED8837D849}"/>
          </ac:picMkLst>
        </pc:picChg>
      </pc:sldChg>
      <pc:sldChg chg="del">
        <pc:chgData name="Ben Nienhuis" userId="2c6c04f1-77c7-44b5-a463-93386779ab63" providerId="ADAL" clId="{F4E09AC0-E704-480E-A9B0-339E87824786}" dt="2021-05-26T06:26:13.019" v="20" actId="2696"/>
        <pc:sldMkLst>
          <pc:docMk/>
          <pc:sldMk cId="1034983341" sldId="279"/>
        </pc:sldMkLst>
      </pc:sldChg>
      <pc:sldChg chg="del">
        <pc:chgData name="Ben Nienhuis" userId="2c6c04f1-77c7-44b5-a463-93386779ab63" providerId="ADAL" clId="{F4E09AC0-E704-480E-A9B0-339E87824786}" dt="2021-05-26T06:26:13.035" v="21" actId="2696"/>
        <pc:sldMkLst>
          <pc:docMk/>
          <pc:sldMk cId="3052690657" sldId="280"/>
        </pc:sldMkLst>
      </pc:sldChg>
      <pc:sldChg chg="addSp delSp modSp add modAnim">
        <pc:chgData name="Ben Nienhuis" userId="2c6c04f1-77c7-44b5-a463-93386779ab63" providerId="ADAL" clId="{F4E09AC0-E704-480E-A9B0-339E87824786}" dt="2021-05-26T09:20:56.730" v="960"/>
        <pc:sldMkLst>
          <pc:docMk/>
          <pc:sldMk cId="4007861740" sldId="280"/>
        </pc:sldMkLst>
        <pc:spChg chg="mod">
          <ac:chgData name="Ben Nienhuis" userId="2c6c04f1-77c7-44b5-a463-93386779ab63" providerId="ADAL" clId="{F4E09AC0-E704-480E-A9B0-339E87824786}" dt="2021-05-26T08:11:08.481" v="948" actId="20577"/>
          <ac:spMkLst>
            <pc:docMk/>
            <pc:sldMk cId="4007861740" sldId="280"/>
            <ac:spMk id="2" creationId="{67199542-DE08-473A-87C9-61B207FFF12E}"/>
          </ac:spMkLst>
        </pc:spChg>
        <pc:picChg chg="add del mod">
          <ac:chgData name="Ben Nienhuis" userId="2c6c04f1-77c7-44b5-a463-93386779ab63" providerId="ADAL" clId="{F4E09AC0-E704-480E-A9B0-339E87824786}" dt="2021-05-26T08:09:26.311" v="936" actId="478"/>
          <ac:picMkLst>
            <pc:docMk/>
            <pc:sldMk cId="4007861740" sldId="280"/>
            <ac:picMk id="3" creationId="{0DB946D2-B8E4-4065-8DC1-B639D43E36EC}"/>
          </ac:picMkLst>
        </pc:picChg>
        <pc:picChg chg="add mod">
          <ac:chgData name="Ben Nienhuis" userId="2c6c04f1-77c7-44b5-a463-93386779ab63" providerId="ADAL" clId="{F4E09AC0-E704-480E-A9B0-339E87824786}" dt="2021-05-26T08:13:25.980" v="951" actId="1076"/>
          <ac:picMkLst>
            <pc:docMk/>
            <pc:sldMk cId="4007861740" sldId="280"/>
            <ac:picMk id="4" creationId="{BB879C45-822B-40B9-B5BC-22E4F7DD7740}"/>
          </ac:picMkLst>
        </pc:picChg>
        <pc:picChg chg="add del mod">
          <ac:chgData name="Ben Nienhuis" userId="2c6c04f1-77c7-44b5-a463-93386779ab63" providerId="ADAL" clId="{F4E09AC0-E704-480E-A9B0-339E87824786}" dt="2021-05-26T09:20:08.866" v="954" actId="478"/>
          <ac:picMkLst>
            <pc:docMk/>
            <pc:sldMk cId="4007861740" sldId="280"/>
            <ac:picMk id="6" creationId="{58567EB7-17BA-4B38-BCDF-915159BBBD81}"/>
          </ac:picMkLst>
        </pc:picChg>
        <pc:picChg chg="add mod">
          <ac:chgData name="Ben Nienhuis" userId="2c6c04f1-77c7-44b5-a463-93386779ab63" providerId="ADAL" clId="{F4E09AC0-E704-480E-A9B0-339E87824786}" dt="2021-05-26T09:20:48.069" v="957" actId="14100"/>
          <ac:picMkLst>
            <pc:docMk/>
            <pc:sldMk cId="4007861740" sldId="280"/>
            <ac:picMk id="7" creationId="{EE44C95A-013D-445B-8ACD-B9EFD9BEBC71}"/>
          </ac:picMkLst>
        </pc:picChg>
      </pc:sldChg>
      <pc:sldChg chg="addSp modSp add">
        <pc:chgData name="Ben Nienhuis" userId="2c6c04f1-77c7-44b5-a463-93386779ab63" providerId="ADAL" clId="{F4E09AC0-E704-480E-A9B0-339E87824786}" dt="2021-05-26T09:38:13.935" v="996" actId="1076"/>
        <pc:sldMkLst>
          <pc:docMk/>
          <pc:sldMk cId="1174584767" sldId="281"/>
        </pc:sldMkLst>
        <pc:spChg chg="mod">
          <ac:chgData name="Ben Nienhuis" userId="2c6c04f1-77c7-44b5-a463-93386779ab63" providerId="ADAL" clId="{F4E09AC0-E704-480E-A9B0-339E87824786}" dt="2021-05-26T06:51:58.607" v="285" actId="27636"/>
          <ac:spMkLst>
            <pc:docMk/>
            <pc:sldMk cId="1174584767" sldId="281"/>
            <ac:spMk id="2" creationId="{67199542-DE08-473A-87C9-61B207FFF12E}"/>
          </ac:spMkLst>
        </pc:spChg>
        <pc:picChg chg="add mod">
          <ac:chgData name="Ben Nienhuis" userId="2c6c04f1-77c7-44b5-a463-93386779ab63" providerId="ADAL" clId="{F4E09AC0-E704-480E-A9B0-339E87824786}" dt="2021-05-26T09:38:13.935" v="996" actId="1076"/>
          <ac:picMkLst>
            <pc:docMk/>
            <pc:sldMk cId="1174584767" sldId="281"/>
            <ac:picMk id="3" creationId="{112CD98F-02B1-49D0-A276-A787B1FA98ED}"/>
          </ac:picMkLst>
        </pc:picChg>
      </pc:sldChg>
      <pc:sldChg chg="addSp modSp add">
        <pc:chgData name="Ben Nienhuis" userId="2c6c04f1-77c7-44b5-a463-93386779ab63" providerId="ADAL" clId="{F4E09AC0-E704-480E-A9B0-339E87824786}" dt="2021-05-26T09:39:49.468" v="1001" actId="1076"/>
        <pc:sldMkLst>
          <pc:docMk/>
          <pc:sldMk cId="3637136977" sldId="282"/>
        </pc:sldMkLst>
        <pc:spChg chg="mod">
          <ac:chgData name="Ben Nienhuis" userId="2c6c04f1-77c7-44b5-a463-93386779ab63" providerId="ADAL" clId="{F4E09AC0-E704-480E-A9B0-339E87824786}" dt="2021-05-26T06:53:04.091" v="288"/>
          <ac:spMkLst>
            <pc:docMk/>
            <pc:sldMk cId="3637136977" sldId="282"/>
            <ac:spMk id="2" creationId="{67199542-DE08-473A-87C9-61B207FFF12E}"/>
          </ac:spMkLst>
        </pc:spChg>
        <pc:picChg chg="add mod">
          <ac:chgData name="Ben Nienhuis" userId="2c6c04f1-77c7-44b5-a463-93386779ab63" providerId="ADAL" clId="{F4E09AC0-E704-480E-A9B0-339E87824786}" dt="2021-05-26T09:39:49.468" v="1001" actId="1076"/>
          <ac:picMkLst>
            <pc:docMk/>
            <pc:sldMk cId="3637136977" sldId="282"/>
            <ac:picMk id="3" creationId="{960DF66A-7E60-46BF-9E38-5B57450843EF}"/>
          </ac:picMkLst>
        </pc:picChg>
      </pc:sldChg>
      <pc:sldChg chg="addSp modSp add">
        <pc:chgData name="Ben Nienhuis" userId="2c6c04f1-77c7-44b5-a463-93386779ab63" providerId="ADAL" clId="{F4E09AC0-E704-480E-A9B0-339E87824786}" dt="2021-05-26T09:40:28.184" v="1004" actId="14100"/>
        <pc:sldMkLst>
          <pc:docMk/>
          <pc:sldMk cId="1647576692" sldId="283"/>
        </pc:sldMkLst>
        <pc:spChg chg="mod">
          <ac:chgData name="Ben Nienhuis" userId="2c6c04f1-77c7-44b5-a463-93386779ab63" providerId="ADAL" clId="{F4E09AC0-E704-480E-A9B0-339E87824786}" dt="2021-05-26T06:53:36.052" v="289"/>
          <ac:spMkLst>
            <pc:docMk/>
            <pc:sldMk cId="1647576692" sldId="283"/>
            <ac:spMk id="2" creationId="{67199542-DE08-473A-87C9-61B207FFF12E}"/>
          </ac:spMkLst>
        </pc:spChg>
        <pc:picChg chg="add mod">
          <ac:chgData name="Ben Nienhuis" userId="2c6c04f1-77c7-44b5-a463-93386779ab63" providerId="ADAL" clId="{F4E09AC0-E704-480E-A9B0-339E87824786}" dt="2021-05-26T09:40:28.184" v="1004" actId="14100"/>
          <ac:picMkLst>
            <pc:docMk/>
            <pc:sldMk cId="1647576692" sldId="283"/>
            <ac:picMk id="3" creationId="{09CAC510-3EAF-435C-9BDC-E216F21669D8}"/>
          </ac:picMkLst>
        </pc:picChg>
      </pc:sldChg>
      <pc:sldChg chg="addSp modSp add ord modAnim">
        <pc:chgData name="Ben Nienhuis" userId="2c6c04f1-77c7-44b5-a463-93386779ab63" providerId="ADAL" clId="{F4E09AC0-E704-480E-A9B0-339E87824786}" dt="2021-05-26T09:37:05.794" v="993"/>
        <pc:sldMkLst>
          <pc:docMk/>
          <pc:sldMk cId="2468370471" sldId="284"/>
        </pc:sldMkLst>
        <pc:spChg chg="mod">
          <ac:chgData name="Ben Nienhuis" userId="2c6c04f1-77c7-44b5-a463-93386779ab63" providerId="ADAL" clId="{F4E09AC0-E704-480E-A9B0-339E87824786}" dt="2021-05-26T06:49:55.111" v="195" actId="255"/>
          <ac:spMkLst>
            <pc:docMk/>
            <pc:sldMk cId="2468370471" sldId="284"/>
            <ac:spMk id="2" creationId="{67199542-DE08-473A-87C9-61B207FFF12E}"/>
          </ac:spMkLst>
        </pc:spChg>
        <pc:spChg chg="mod">
          <ac:chgData name="Ben Nienhuis" userId="2c6c04f1-77c7-44b5-a463-93386779ab63" providerId="ADAL" clId="{F4E09AC0-E704-480E-A9B0-339E87824786}" dt="2021-05-26T06:46:18.803" v="154"/>
          <ac:spMkLst>
            <pc:docMk/>
            <pc:sldMk cId="2468370471" sldId="284"/>
            <ac:spMk id="5" creationId="{00000000-0000-0000-0000-000000000000}"/>
          </ac:spMkLst>
        </pc:spChg>
        <pc:picChg chg="add mod">
          <ac:chgData name="Ben Nienhuis" userId="2c6c04f1-77c7-44b5-a463-93386779ab63" providerId="ADAL" clId="{F4E09AC0-E704-480E-A9B0-339E87824786}" dt="2021-05-26T09:37:02.504" v="992" actId="14100"/>
          <ac:picMkLst>
            <pc:docMk/>
            <pc:sldMk cId="2468370471" sldId="284"/>
            <ac:picMk id="3" creationId="{7E1F3960-1560-4574-A32A-D8E187DA78E3}"/>
          </ac:picMkLst>
        </pc:picChg>
      </pc:sldChg>
      <pc:sldChg chg="addSp modSp add">
        <pc:chgData name="Ben Nienhuis" userId="2c6c04f1-77c7-44b5-a463-93386779ab63" providerId="ADAL" clId="{F4E09AC0-E704-480E-A9B0-339E87824786}" dt="2021-05-26T09:41:04.198" v="1008" actId="1076"/>
        <pc:sldMkLst>
          <pc:docMk/>
          <pc:sldMk cId="1003028500" sldId="285"/>
        </pc:sldMkLst>
        <pc:spChg chg="mod">
          <ac:chgData name="Ben Nienhuis" userId="2c6c04f1-77c7-44b5-a463-93386779ab63" providerId="ADAL" clId="{F4E09AC0-E704-480E-A9B0-339E87824786}" dt="2021-05-26T06:55:00.485" v="349" actId="27636"/>
          <ac:spMkLst>
            <pc:docMk/>
            <pc:sldMk cId="1003028500" sldId="285"/>
            <ac:spMk id="2" creationId="{67199542-DE08-473A-87C9-61B207FFF12E}"/>
          </ac:spMkLst>
        </pc:spChg>
        <pc:picChg chg="add mod">
          <ac:chgData name="Ben Nienhuis" userId="2c6c04f1-77c7-44b5-a463-93386779ab63" providerId="ADAL" clId="{F4E09AC0-E704-480E-A9B0-339E87824786}" dt="2021-05-26T09:41:04.198" v="1008" actId="1076"/>
          <ac:picMkLst>
            <pc:docMk/>
            <pc:sldMk cId="1003028500" sldId="285"/>
            <ac:picMk id="3" creationId="{8DEEA247-A109-49D6-8AB9-FEFBC849A06B}"/>
          </ac:picMkLst>
        </pc:picChg>
      </pc:sldChg>
      <pc:sldChg chg="addSp modSp add">
        <pc:chgData name="Ben Nienhuis" userId="2c6c04f1-77c7-44b5-a463-93386779ab63" providerId="ADAL" clId="{F4E09AC0-E704-480E-A9B0-339E87824786}" dt="2021-05-26T09:29:37.628" v="977" actId="14100"/>
        <pc:sldMkLst>
          <pc:docMk/>
          <pc:sldMk cId="2351904837" sldId="286"/>
        </pc:sldMkLst>
        <pc:picChg chg="add mod">
          <ac:chgData name="Ben Nienhuis" userId="2c6c04f1-77c7-44b5-a463-93386779ab63" providerId="ADAL" clId="{F4E09AC0-E704-480E-A9B0-339E87824786}" dt="2021-05-26T09:29:37.628" v="977" actId="14100"/>
          <ac:picMkLst>
            <pc:docMk/>
            <pc:sldMk cId="2351904837" sldId="286"/>
            <ac:picMk id="3" creationId="{2A6DBADF-518A-493A-92EB-395F33360F02}"/>
          </ac:picMkLst>
        </pc:picChg>
      </pc:sldChg>
      <pc:sldChg chg="modSp add ord">
        <pc:chgData name="Ben Nienhuis" userId="2c6c04f1-77c7-44b5-a463-93386779ab63" providerId="ADAL" clId="{F4E09AC0-E704-480E-A9B0-339E87824786}" dt="2021-05-26T07:39:30.358" v="727" actId="14100"/>
        <pc:sldMkLst>
          <pc:docMk/>
          <pc:sldMk cId="2614903182" sldId="287"/>
        </pc:sldMkLst>
        <pc:picChg chg="mod">
          <ac:chgData name="Ben Nienhuis" userId="2c6c04f1-77c7-44b5-a463-93386779ab63" providerId="ADAL" clId="{F4E09AC0-E704-480E-A9B0-339E87824786}" dt="2021-05-26T07:39:30.358" v="727" actId="14100"/>
          <ac:picMkLst>
            <pc:docMk/>
            <pc:sldMk cId="2614903182" sldId="287"/>
            <ac:picMk id="4" creationId="{E26A9D53-DD19-4374-B102-16746F7A08E0}"/>
          </ac:picMkLst>
        </pc:picChg>
      </pc:sldChg>
      <pc:sldChg chg="modSp add modAnim">
        <pc:chgData name="Ben Nienhuis" userId="2c6c04f1-77c7-44b5-a463-93386779ab63" providerId="ADAL" clId="{F4E09AC0-E704-480E-A9B0-339E87824786}" dt="2021-05-26T07:22:52.114" v="703" actId="6549"/>
        <pc:sldMkLst>
          <pc:docMk/>
          <pc:sldMk cId="119597116" sldId="288"/>
        </pc:sldMkLst>
        <pc:spChg chg="mod">
          <ac:chgData name="Ben Nienhuis" userId="2c6c04f1-77c7-44b5-a463-93386779ab63" providerId="ADAL" clId="{F4E09AC0-E704-480E-A9B0-339E87824786}" dt="2021-05-26T07:22:52.114" v="703" actId="6549"/>
          <ac:spMkLst>
            <pc:docMk/>
            <pc:sldMk cId="119597116" sldId="288"/>
            <ac:spMk id="2" creationId="{67199542-DE08-473A-87C9-61B207FFF12E}"/>
          </ac:spMkLst>
        </pc:spChg>
      </pc:sldChg>
      <pc:sldChg chg="add del">
        <pc:chgData name="Ben Nienhuis" userId="2c6c04f1-77c7-44b5-a463-93386779ab63" providerId="ADAL" clId="{F4E09AC0-E704-480E-A9B0-339E87824786}" dt="2021-05-26T09:25:44.337" v="967" actId="2696"/>
        <pc:sldMkLst>
          <pc:docMk/>
          <pc:sldMk cId="3291882717" sldId="2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26-5-2021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FFEC1-963D-4FF3-A785-3D0BD605ABA9}" type="datetimeFigureOut">
              <a:rPr lang="nl-NL" smtClean="0"/>
              <a:t>26-5-2021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F229-B644-4CFE-B576-EC4ADB9198BD}" type="slidenum">
              <a:rPr lang="nl-NL" smtClean="0"/>
              <a:t>‹nr.›</a:t>
            </a:fld>
            <a:endParaRPr lang="nl-NL"/>
          </a:p>
        </p:txBody>
      </p:sp>
    </p:spTree>
    <p:extLst>
      <p:ext uri="{BB962C8B-B14F-4D97-AF65-F5344CB8AC3E}">
        <p14:creationId xmlns:p14="http://schemas.microsoft.com/office/powerpoint/2010/main" val="137732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6515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cxnSp>
        <p:nvCxnSpPr>
          <p:cNvPr id="8" name="Rechte verbindingslijn 7"/>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59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r>
              <a:rPr lang="nl-NL"/>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endParaRPr lang="nl-NL"/>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beeldenbankgewasbescherming.nl/"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toelatingen.ctgb.nl/nl/authorisations"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zoek.officielebekendmakingen.nl/stcrt-2020-34588.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zoek.officielebekendmakingen.nl/stcrt-2016-55791.html?zoekcriteria=%3Fzkt%3DUitgebreid%26pst%3DStaatscourant%26vrt%3Dregeling%2Bnatuurbescherming%26zkd%3DAlleenInDeTitel%26dpr%3DAlle%26spd%3D20161028%26epd%3D20161028%26sdt%3DDatumPublicatie%26ap%3D%26pnr%3D1%26rpp%3D10&amp;resultIndex=0&amp;sorttype=1&amp;sortorder=4#d17e18187"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 2</a:t>
            </a:r>
            <a:br>
              <a:rPr lang="nl-NL" dirty="0"/>
            </a:br>
            <a:r>
              <a:rPr lang="nl-NL" dirty="0"/>
              <a:t>Boomteelt en Glasteelt</a:t>
            </a:r>
            <a:br>
              <a:rPr lang="nl-NL" dirty="0"/>
            </a:br>
            <a:br>
              <a:rPr lang="nl-NL" dirty="0"/>
            </a:br>
            <a:r>
              <a:rPr lang="nl-NL" dirty="0"/>
              <a:t>Periode 5</a:t>
            </a:r>
            <a:br>
              <a:rPr lang="nl-NL" dirty="0"/>
            </a:br>
            <a:r>
              <a:rPr lang="nl-NL" dirty="0"/>
              <a:t>Introductie</a:t>
            </a:r>
            <a:br>
              <a:rPr lang="nl-NL" dirty="0"/>
            </a:br>
            <a:endParaRPr lang="nl-NL" dirty="0"/>
          </a:p>
        </p:txBody>
      </p:sp>
      <p:pic>
        <p:nvPicPr>
          <p:cNvPr id="6" name="Tijdelijke aanduiding voor inhoud 5">
            <a:extLst>
              <a:ext uri="{FF2B5EF4-FFF2-40B4-BE49-F238E27FC236}">
                <a16:creationId xmlns:a16="http://schemas.microsoft.com/office/drawing/2014/main" id="{3EFD3091-D5EB-4B99-83D5-35CF2CAB3968}"/>
              </a:ext>
            </a:extLst>
          </p:cNvPr>
          <p:cNvPicPr>
            <a:picLocks noGrp="1" noChangeAspect="1"/>
          </p:cNvPicPr>
          <p:nvPr>
            <p:ph idx="1"/>
          </p:nvPr>
        </p:nvPicPr>
        <p:blipFill>
          <a:blip r:embed="rId2"/>
          <a:stretch>
            <a:fillRect/>
          </a:stretch>
        </p:blipFill>
        <p:spPr>
          <a:xfrm>
            <a:off x="1223888" y="3537915"/>
            <a:ext cx="3574623" cy="2383082"/>
          </a:xfrm>
          <a:prstGeom prst="rect">
            <a:avLst/>
          </a:prstGeom>
        </p:spPr>
      </p:pic>
      <p:pic>
        <p:nvPicPr>
          <p:cNvPr id="7" name="Afbeelding 6">
            <a:extLst>
              <a:ext uri="{FF2B5EF4-FFF2-40B4-BE49-F238E27FC236}">
                <a16:creationId xmlns:a16="http://schemas.microsoft.com/office/drawing/2014/main" id="{99FB64F3-E8C8-4E54-80E6-9572FDB26905}"/>
              </a:ext>
            </a:extLst>
          </p:cNvPr>
          <p:cNvPicPr>
            <a:picLocks noChangeAspect="1"/>
          </p:cNvPicPr>
          <p:nvPr/>
        </p:nvPicPr>
        <p:blipFill>
          <a:blip r:embed="rId3"/>
          <a:stretch>
            <a:fillRect/>
          </a:stretch>
        </p:blipFill>
        <p:spPr>
          <a:xfrm>
            <a:off x="6248862" y="3537914"/>
            <a:ext cx="3345304" cy="2383529"/>
          </a:xfrm>
          <a:prstGeom prst="rect">
            <a:avLst/>
          </a:prstGeom>
        </p:spPr>
      </p:pic>
    </p:spTree>
    <p:extLst>
      <p:ext uri="{BB962C8B-B14F-4D97-AF65-F5344CB8AC3E}">
        <p14:creationId xmlns:p14="http://schemas.microsoft.com/office/powerpoint/2010/main" val="358889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5863367" cy="4351338"/>
          </a:xfrm>
        </p:spPr>
        <p:txBody>
          <a:bodyPr>
            <a:normAutofit/>
          </a:bodyPr>
          <a:lstStyle/>
          <a:p>
            <a:pPr indent="0">
              <a:buNone/>
            </a:pPr>
            <a:r>
              <a:rPr lang="nl-NL" dirty="0"/>
              <a:t>Les 1  Bemesting Bescherming Bestrijding</a:t>
            </a:r>
          </a:p>
          <a:p>
            <a:pPr indent="0">
              <a:buNone/>
            </a:pPr>
            <a:endParaRPr lang="nl-NL" dirty="0"/>
          </a:p>
          <a:p>
            <a:pPr indent="0">
              <a:buNone/>
            </a:pPr>
            <a:r>
              <a:rPr lang="nl-NL" dirty="0"/>
              <a:t>Hoofdelementen</a:t>
            </a:r>
          </a:p>
          <a:p>
            <a:pPr indent="0">
              <a:buNone/>
            </a:pPr>
            <a:r>
              <a:rPr lang="nl-NL" dirty="0"/>
              <a:t>De zes hoofdelementen zijn:</a:t>
            </a:r>
          </a:p>
          <a:p>
            <a:pPr indent="0">
              <a:buNone/>
            </a:pPr>
            <a:r>
              <a:rPr lang="nl-NL" dirty="0"/>
              <a:t>stikstof (N)</a:t>
            </a:r>
          </a:p>
          <a:p>
            <a:pPr indent="0">
              <a:buNone/>
            </a:pPr>
            <a:r>
              <a:rPr lang="nl-NL" dirty="0"/>
              <a:t>fosfor (P)</a:t>
            </a:r>
          </a:p>
          <a:p>
            <a:pPr indent="0">
              <a:buNone/>
            </a:pPr>
            <a:r>
              <a:rPr lang="nl-NL" dirty="0"/>
              <a:t>kalium (K)</a:t>
            </a:r>
          </a:p>
          <a:p>
            <a:pPr indent="0">
              <a:buNone/>
            </a:pPr>
            <a:r>
              <a:rPr lang="nl-NL" dirty="0"/>
              <a:t>magnesium (Mg)</a:t>
            </a:r>
          </a:p>
          <a:p>
            <a:pPr indent="0">
              <a:buNone/>
            </a:pPr>
            <a:r>
              <a:rPr lang="nl-NL" dirty="0"/>
              <a:t>calcium (Ca)</a:t>
            </a:r>
          </a:p>
          <a:p>
            <a:pPr indent="0">
              <a:buNone/>
            </a:pPr>
            <a:r>
              <a:rPr lang="nl-NL" dirty="0"/>
              <a:t>zwavel (S)</a:t>
            </a:r>
          </a:p>
          <a:p>
            <a:pPr indent="0">
              <a:buNone/>
            </a:pPr>
            <a:endParaRPr lang="nl-NL" dirty="0"/>
          </a:p>
          <a:p>
            <a:pPr indent="0">
              <a:buNone/>
            </a:pPr>
            <a:endParaRPr lang="nl-NL" dirty="0"/>
          </a:p>
          <a:p>
            <a:pPr indent="0">
              <a:buNone/>
            </a:pPr>
            <a:endParaRPr lang="nl-NL" dirty="0"/>
          </a:p>
        </p:txBody>
      </p:sp>
      <p:sp>
        <p:nvSpPr>
          <p:cNvPr id="3" name="Tekstvak 2">
            <a:extLst>
              <a:ext uri="{FF2B5EF4-FFF2-40B4-BE49-F238E27FC236}">
                <a16:creationId xmlns:a16="http://schemas.microsoft.com/office/drawing/2014/main" id="{5E334EFE-E765-4BDD-A496-7A116CF60CCF}"/>
              </a:ext>
            </a:extLst>
          </p:cNvPr>
          <p:cNvSpPr txBox="1"/>
          <p:nvPr/>
        </p:nvSpPr>
        <p:spPr>
          <a:xfrm>
            <a:off x="5458266" y="2560320"/>
            <a:ext cx="5162842" cy="2677656"/>
          </a:xfrm>
          <a:prstGeom prst="rect">
            <a:avLst/>
          </a:prstGeom>
          <a:noFill/>
        </p:spPr>
        <p:txBody>
          <a:bodyPr wrap="square" rtlCol="0">
            <a:spAutoFit/>
          </a:bodyPr>
          <a:lstStyle/>
          <a:p>
            <a:r>
              <a:rPr lang="nl-NL" sz="2400" dirty="0"/>
              <a:t>Sporenelementen</a:t>
            </a:r>
          </a:p>
          <a:p>
            <a:r>
              <a:rPr lang="nl-NL" sz="2400" dirty="0"/>
              <a:t>ijzer (Fe)</a:t>
            </a:r>
          </a:p>
          <a:p>
            <a:r>
              <a:rPr lang="nl-NL" sz="2400" dirty="0"/>
              <a:t>mangaan (Mn)</a:t>
            </a:r>
          </a:p>
          <a:p>
            <a:r>
              <a:rPr lang="nl-NL" sz="2400" dirty="0"/>
              <a:t>koper (Cu)</a:t>
            </a:r>
          </a:p>
          <a:p>
            <a:r>
              <a:rPr lang="nl-NL" sz="2400" dirty="0"/>
              <a:t>borium (B)</a:t>
            </a:r>
          </a:p>
          <a:p>
            <a:r>
              <a:rPr lang="nl-NL" sz="2400" dirty="0"/>
              <a:t>zink (Zn)</a:t>
            </a:r>
          </a:p>
          <a:p>
            <a:r>
              <a:rPr lang="nl-NL" sz="2400" dirty="0"/>
              <a:t>molybdeen (Mo)</a:t>
            </a:r>
          </a:p>
        </p:txBody>
      </p:sp>
      <p:pic>
        <p:nvPicPr>
          <p:cNvPr id="4" name="Afbeelding 3">
            <a:extLst>
              <a:ext uri="{FF2B5EF4-FFF2-40B4-BE49-F238E27FC236}">
                <a16:creationId xmlns:a16="http://schemas.microsoft.com/office/drawing/2014/main" id="{DDAB4662-2B42-4783-BBFD-5EE32B49AD29}"/>
              </a:ext>
            </a:extLst>
          </p:cNvPr>
          <p:cNvPicPr>
            <a:picLocks noChangeAspect="1"/>
          </p:cNvPicPr>
          <p:nvPr/>
        </p:nvPicPr>
        <p:blipFill>
          <a:blip r:embed="rId2"/>
          <a:stretch>
            <a:fillRect/>
          </a:stretch>
        </p:blipFill>
        <p:spPr>
          <a:xfrm>
            <a:off x="212481" y="279864"/>
            <a:ext cx="11223520" cy="2143125"/>
          </a:xfrm>
          <a:prstGeom prst="rect">
            <a:avLst/>
          </a:prstGeom>
        </p:spPr>
      </p:pic>
      <p:pic>
        <p:nvPicPr>
          <p:cNvPr id="6" name="Afbeelding 5">
            <a:extLst>
              <a:ext uri="{FF2B5EF4-FFF2-40B4-BE49-F238E27FC236}">
                <a16:creationId xmlns:a16="http://schemas.microsoft.com/office/drawing/2014/main" id="{4EC77E2F-237E-44CE-8031-78A3D9188435}"/>
              </a:ext>
            </a:extLst>
          </p:cNvPr>
          <p:cNvPicPr>
            <a:picLocks noChangeAspect="1"/>
          </p:cNvPicPr>
          <p:nvPr/>
        </p:nvPicPr>
        <p:blipFill>
          <a:blip r:embed="rId3"/>
          <a:stretch>
            <a:fillRect/>
          </a:stretch>
        </p:blipFill>
        <p:spPr>
          <a:xfrm>
            <a:off x="-1" y="37635"/>
            <a:ext cx="10621109" cy="6641489"/>
          </a:xfrm>
          <a:prstGeom prst="rect">
            <a:avLst/>
          </a:prstGeom>
        </p:spPr>
      </p:pic>
    </p:spTree>
    <p:extLst>
      <p:ext uri="{BB962C8B-B14F-4D97-AF65-F5344CB8AC3E}">
        <p14:creationId xmlns:p14="http://schemas.microsoft.com/office/powerpoint/2010/main" val="77458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Bemesting Bescherming Bestrijding</a:t>
            </a:r>
          </a:p>
          <a:p>
            <a:pPr indent="0">
              <a:buNone/>
            </a:pPr>
            <a:endParaRPr lang="nl-NL" dirty="0"/>
          </a:p>
          <a:p>
            <a:pPr indent="0">
              <a:buNone/>
            </a:pPr>
            <a:endParaRPr lang="nl-NL" dirty="0"/>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C986C6DC-C8D0-48E3-B5C7-D3F598902F3B}"/>
              </a:ext>
            </a:extLst>
          </p:cNvPr>
          <p:cNvSpPr/>
          <p:nvPr/>
        </p:nvSpPr>
        <p:spPr>
          <a:xfrm>
            <a:off x="481161" y="2551836"/>
            <a:ext cx="9619441" cy="1938992"/>
          </a:xfrm>
          <a:prstGeom prst="rect">
            <a:avLst/>
          </a:prstGeom>
        </p:spPr>
        <p:txBody>
          <a:bodyPr wrap="square">
            <a:spAutoFit/>
          </a:bodyPr>
          <a:lstStyle/>
          <a:p>
            <a:r>
              <a:rPr lang="nl-NL" sz="2400" dirty="0"/>
              <a:t>Elementen die de plant uit lucht of water opneemt</a:t>
            </a:r>
          </a:p>
          <a:p>
            <a:r>
              <a:rPr lang="nl-NL" sz="2400" dirty="0"/>
              <a:t>De drie elementen die de plant uit lucht of water opneemt zijn:</a:t>
            </a:r>
          </a:p>
          <a:p>
            <a:r>
              <a:rPr lang="nl-NL" sz="2400" dirty="0"/>
              <a:t>koolstof  (C)</a:t>
            </a:r>
          </a:p>
          <a:p>
            <a:r>
              <a:rPr lang="nl-NL" sz="2400" dirty="0"/>
              <a:t>waterstof (H)</a:t>
            </a:r>
          </a:p>
          <a:p>
            <a:r>
              <a:rPr lang="nl-NL" sz="2400" dirty="0"/>
              <a:t>zuurstof (O)</a:t>
            </a:r>
          </a:p>
        </p:txBody>
      </p:sp>
      <p:pic>
        <p:nvPicPr>
          <p:cNvPr id="4" name="Afbeelding 3">
            <a:extLst>
              <a:ext uri="{FF2B5EF4-FFF2-40B4-BE49-F238E27FC236}">
                <a16:creationId xmlns:a16="http://schemas.microsoft.com/office/drawing/2014/main" id="{94ACE7C2-BBB2-4A7A-9478-0D186F805795}"/>
              </a:ext>
            </a:extLst>
          </p:cNvPr>
          <p:cNvPicPr>
            <a:picLocks noChangeAspect="1"/>
          </p:cNvPicPr>
          <p:nvPr/>
        </p:nvPicPr>
        <p:blipFill>
          <a:blip r:embed="rId2"/>
          <a:stretch>
            <a:fillRect/>
          </a:stretch>
        </p:blipFill>
        <p:spPr>
          <a:xfrm>
            <a:off x="5125755" y="3614527"/>
            <a:ext cx="3863500" cy="2575667"/>
          </a:xfrm>
          <a:prstGeom prst="rect">
            <a:avLst/>
          </a:prstGeom>
        </p:spPr>
      </p:pic>
    </p:spTree>
    <p:extLst>
      <p:ext uri="{BB962C8B-B14F-4D97-AF65-F5344CB8AC3E}">
        <p14:creationId xmlns:p14="http://schemas.microsoft.com/office/powerpoint/2010/main" val="265854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2"/>
            <a:ext cx="9577238" cy="4351338"/>
          </a:xfrm>
        </p:spPr>
        <p:txBody>
          <a:bodyPr>
            <a:normAutofit/>
          </a:bodyPr>
          <a:lstStyle/>
          <a:p>
            <a:pPr indent="0">
              <a:buNone/>
            </a:pPr>
            <a:r>
              <a:rPr lang="nl-NL" dirty="0"/>
              <a:t>Les 1  Bemesting Bescherming Bestrijding</a:t>
            </a:r>
          </a:p>
          <a:p>
            <a:pPr indent="0">
              <a:buNone/>
            </a:pPr>
            <a:endParaRPr lang="nl-NL" dirty="0"/>
          </a:p>
          <a:p>
            <a:pPr indent="0">
              <a:buNone/>
            </a:pPr>
            <a:endParaRPr lang="nl-NL" dirty="0"/>
          </a:p>
          <a:p>
            <a:pPr indent="0">
              <a:buNone/>
            </a:pPr>
            <a:r>
              <a:rPr lang="nl-NL" dirty="0"/>
              <a:t>A-bak en B-bak</a:t>
            </a:r>
          </a:p>
          <a:p>
            <a:pPr indent="0">
              <a:buNone/>
            </a:pPr>
            <a:r>
              <a:rPr lang="nl-NL" dirty="0"/>
              <a:t>Bij de teelt op substraat gebruikt de tuinder vloeibare oplossingen met meststoffen. Een voorraad daarvan is opgeslagen in speciale bakken. Probleem daarbij is dat sommige meststoffen met elkaar reageren. Daaruit kunnen vaste stoffen ontstaan, die neerslaan. Dan kunnen ze natuurlijk niet naar de plant getransporteerd worden. Om dit te voorkomen bestaat het systeem altijd uit twee voorraadbakken met meststoffen: de A-bak en de B-bak:</a:t>
            </a:r>
          </a:p>
          <a:p>
            <a:pPr indent="0">
              <a:buNone/>
            </a:pPr>
            <a:endParaRPr lang="nl-NL" dirty="0"/>
          </a:p>
        </p:txBody>
      </p:sp>
      <p:pic>
        <p:nvPicPr>
          <p:cNvPr id="3" name="Afbeelding 2">
            <a:extLst>
              <a:ext uri="{FF2B5EF4-FFF2-40B4-BE49-F238E27FC236}">
                <a16:creationId xmlns:a16="http://schemas.microsoft.com/office/drawing/2014/main" id="{CD50286C-E82C-4C68-A7F8-9BCB0829C517}"/>
              </a:ext>
            </a:extLst>
          </p:cNvPr>
          <p:cNvPicPr>
            <a:picLocks noChangeAspect="1"/>
          </p:cNvPicPr>
          <p:nvPr/>
        </p:nvPicPr>
        <p:blipFill>
          <a:blip r:embed="rId2"/>
          <a:stretch>
            <a:fillRect/>
          </a:stretch>
        </p:blipFill>
        <p:spPr>
          <a:xfrm>
            <a:off x="9046845" y="403462"/>
            <a:ext cx="2876550" cy="2505075"/>
          </a:xfrm>
          <a:prstGeom prst="rect">
            <a:avLst/>
          </a:prstGeom>
        </p:spPr>
      </p:pic>
    </p:spTree>
    <p:extLst>
      <p:ext uri="{BB962C8B-B14F-4D97-AF65-F5344CB8AC3E}">
        <p14:creationId xmlns:p14="http://schemas.microsoft.com/office/powerpoint/2010/main" val="99156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571331"/>
            <a:ext cx="9577238" cy="5131320"/>
          </a:xfrm>
        </p:spPr>
        <p:txBody>
          <a:bodyPr>
            <a:normAutofit/>
          </a:bodyPr>
          <a:lstStyle/>
          <a:p>
            <a:pPr indent="0">
              <a:buNone/>
            </a:pPr>
            <a:r>
              <a:rPr lang="nl-NL" dirty="0"/>
              <a:t>Les 1  Bemesting Bescherming Bestrijding</a:t>
            </a:r>
          </a:p>
          <a:p>
            <a:pPr indent="0">
              <a:buNone/>
            </a:pPr>
            <a:endParaRPr lang="nl-NL" dirty="0"/>
          </a:p>
          <a:p>
            <a:pPr indent="0">
              <a:buNone/>
            </a:pPr>
            <a:r>
              <a:rPr lang="nl-NL" dirty="0"/>
              <a:t>In de A-bak zitten calciumnitraat, ammoniumnitraat, </a:t>
            </a:r>
          </a:p>
          <a:p>
            <a:pPr indent="0">
              <a:buNone/>
            </a:pPr>
            <a:r>
              <a:rPr lang="nl-NL" dirty="0"/>
              <a:t>kaliumnitraat, magnesiumnitraat, salpeterzuur, ijzer-</a:t>
            </a:r>
            <a:r>
              <a:rPr lang="nl-NL" dirty="0" err="1"/>
              <a:t>chelaten</a:t>
            </a:r>
            <a:r>
              <a:rPr lang="nl-NL" dirty="0"/>
              <a:t>.</a:t>
            </a:r>
          </a:p>
          <a:p>
            <a:pPr indent="0">
              <a:buNone/>
            </a:pPr>
            <a:r>
              <a:rPr lang="nl-NL" dirty="0"/>
              <a:t>In de B-bak zitten: kaliumsulfaat, kaliumnitraat, </a:t>
            </a:r>
            <a:r>
              <a:rPr lang="nl-NL" dirty="0" err="1"/>
              <a:t>monokaliumfosfaat</a:t>
            </a:r>
            <a:r>
              <a:rPr lang="nl-NL" dirty="0"/>
              <a:t>, mono-ammoniumfosfaat, magnesiumsulfaat, magnesiumnitraat, salpeterzuur, fosforzuur, alle micronutriënten behalve ijzer.</a:t>
            </a:r>
          </a:p>
          <a:p>
            <a:pPr indent="0">
              <a:buNone/>
            </a:pPr>
            <a:r>
              <a:rPr lang="nl-NL" dirty="0"/>
              <a:t>Bij het doseren van de meststoffen in de voedingsoplossing wordt uit beide bakken geput. Dat is geautomatiseerd. Ook de zuurgraad (pH) van de bakken is van belang om te voorkomen dat meststoffen neerslaan. Normaal moet de pH van de voedingsoplossing tussen de 5,3 en 6 liggen.</a:t>
            </a:r>
          </a:p>
        </p:txBody>
      </p:sp>
      <p:pic>
        <p:nvPicPr>
          <p:cNvPr id="3" name="Afbeelding 2">
            <a:extLst>
              <a:ext uri="{FF2B5EF4-FFF2-40B4-BE49-F238E27FC236}">
                <a16:creationId xmlns:a16="http://schemas.microsoft.com/office/drawing/2014/main" id="{CD50286C-E82C-4C68-A7F8-9BCB0829C517}"/>
              </a:ext>
            </a:extLst>
          </p:cNvPr>
          <p:cNvPicPr>
            <a:picLocks noChangeAspect="1"/>
          </p:cNvPicPr>
          <p:nvPr/>
        </p:nvPicPr>
        <p:blipFill>
          <a:blip r:embed="rId2"/>
          <a:stretch>
            <a:fillRect/>
          </a:stretch>
        </p:blipFill>
        <p:spPr>
          <a:xfrm>
            <a:off x="9046845" y="403462"/>
            <a:ext cx="2876550" cy="2505075"/>
          </a:xfrm>
          <a:prstGeom prst="rect">
            <a:avLst/>
          </a:prstGeom>
        </p:spPr>
      </p:pic>
    </p:spTree>
    <p:extLst>
      <p:ext uri="{BB962C8B-B14F-4D97-AF65-F5344CB8AC3E}">
        <p14:creationId xmlns:p14="http://schemas.microsoft.com/office/powerpoint/2010/main" val="11959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lnSpcReduction="10000"/>
          </a:bodyPr>
          <a:lstStyle/>
          <a:p>
            <a:pPr indent="0">
              <a:buNone/>
            </a:pPr>
            <a:r>
              <a:rPr lang="nl-NL" dirty="0"/>
              <a:t>Les 1  Bemesting Bescherming Bestrijding</a:t>
            </a:r>
          </a:p>
          <a:p>
            <a:pPr indent="0">
              <a:buNone/>
            </a:pPr>
            <a:endParaRPr lang="nl-NL" dirty="0"/>
          </a:p>
          <a:p>
            <a:pPr indent="0">
              <a:buNone/>
            </a:pPr>
            <a:r>
              <a:rPr lang="nl-NL" dirty="0"/>
              <a:t>Bescherming en Bestrijding</a:t>
            </a:r>
          </a:p>
          <a:p>
            <a:pPr indent="0">
              <a:buNone/>
            </a:pPr>
            <a:endParaRPr lang="nl-NL" dirty="0"/>
          </a:p>
          <a:p>
            <a:pPr indent="0">
              <a:buNone/>
            </a:pPr>
            <a:r>
              <a:rPr lang="nl-NL" dirty="0"/>
              <a:t>Waarnemen in het gewas, wat moet je weten om een aantasting te kunnen voorkomen (beschermen) of aan te pakken (bestrijding)</a:t>
            </a:r>
          </a:p>
          <a:p>
            <a:pPr indent="0">
              <a:buNone/>
            </a:pPr>
            <a:r>
              <a:rPr lang="nl-NL" dirty="0"/>
              <a:t>Onkruiden</a:t>
            </a:r>
          </a:p>
          <a:p>
            <a:pPr marL="342900" indent="-342900"/>
            <a:r>
              <a:rPr lang="nl-NL" dirty="0"/>
              <a:t>Indeling van planten</a:t>
            </a:r>
          </a:p>
          <a:p>
            <a:pPr marL="342900" indent="-342900"/>
            <a:r>
              <a:rPr lang="nl-NL" dirty="0"/>
              <a:t>Verspreiding van onkruiden</a:t>
            </a:r>
          </a:p>
          <a:p>
            <a:pPr indent="0">
              <a:buNone/>
            </a:pPr>
            <a:r>
              <a:rPr lang="nl-NL" dirty="0"/>
              <a:t>Dieren</a:t>
            </a:r>
          </a:p>
          <a:p>
            <a:pPr marL="342900" indent="-342900"/>
            <a:r>
              <a:rPr lang="nl-NL" dirty="0"/>
              <a:t>Indeling van dieren</a:t>
            </a:r>
          </a:p>
          <a:p>
            <a:pPr marL="342900" indent="-342900"/>
            <a:r>
              <a:rPr lang="nl-NL" dirty="0"/>
              <a:t>Overige organismen</a:t>
            </a:r>
          </a:p>
          <a:p>
            <a:pPr indent="0">
              <a:buNone/>
            </a:pPr>
            <a:r>
              <a:rPr lang="nl-NL" dirty="0"/>
              <a:t>Abiotische of fysiologische afwijkingen</a:t>
            </a:r>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F22E3735-5242-4F69-9FFD-223B37007D57}"/>
              </a:ext>
            </a:extLst>
          </p:cNvPr>
          <p:cNvPicPr>
            <a:picLocks noChangeAspect="1"/>
          </p:cNvPicPr>
          <p:nvPr/>
        </p:nvPicPr>
        <p:blipFill>
          <a:blip r:embed="rId2"/>
          <a:stretch>
            <a:fillRect/>
          </a:stretch>
        </p:blipFill>
        <p:spPr>
          <a:xfrm>
            <a:off x="8876713" y="3974932"/>
            <a:ext cx="2630659" cy="2630659"/>
          </a:xfrm>
          <a:prstGeom prst="rect">
            <a:avLst/>
          </a:prstGeom>
        </p:spPr>
      </p:pic>
    </p:spTree>
    <p:extLst>
      <p:ext uri="{BB962C8B-B14F-4D97-AF65-F5344CB8AC3E}">
        <p14:creationId xmlns:p14="http://schemas.microsoft.com/office/powerpoint/2010/main" val="21657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DF20C-E345-415D-BFB6-52FB6C5AB8EC}"/>
              </a:ext>
            </a:extLst>
          </p:cNvPr>
          <p:cNvSpPr>
            <a:spLocks noGrp="1"/>
          </p:cNvSpPr>
          <p:nvPr>
            <p:ph type="title"/>
          </p:nvPr>
        </p:nvSpPr>
        <p:spPr>
          <a:xfrm>
            <a:off x="381000" y="174625"/>
            <a:ext cx="11442700" cy="1325563"/>
          </a:xfrm>
        </p:spPr>
        <p:txBody>
          <a:bodyPr anchor="ctr">
            <a:normAutofit/>
          </a:bodyPr>
          <a:lstStyle/>
          <a:p>
            <a:r>
              <a:rPr lang="nl-NL" dirty="0"/>
              <a:t>Beeldenbank gewasbescherming</a:t>
            </a:r>
          </a:p>
        </p:txBody>
      </p:sp>
      <p:sp>
        <p:nvSpPr>
          <p:cNvPr id="3" name="Tijdelijke aanduiding voor inhoud 2">
            <a:extLst>
              <a:ext uri="{FF2B5EF4-FFF2-40B4-BE49-F238E27FC236}">
                <a16:creationId xmlns:a16="http://schemas.microsoft.com/office/drawing/2014/main" id="{D130F7DA-196F-4009-B8B9-13F406319E86}"/>
              </a:ext>
            </a:extLst>
          </p:cNvPr>
          <p:cNvSpPr>
            <a:spLocks noGrp="1"/>
          </p:cNvSpPr>
          <p:nvPr>
            <p:ph sz="half" idx="1"/>
          </p:nvPr>
        </p:nvSpPr>
        <p:spPr>
          <a:xfrm>
            <a:off x="381000" y="1825625"/>
            <a:ext cx="5638800" cy="4351338"/>
          </a:xfrm>
        </p:spPr>
        <p:txBody>
          <a:bodyPr>
            <a:normAutofit/>
          </a:bodyPr>
          <a:lstStyle/>
          <a:p>
            <a:pPr marL="0" indent="0">
              <a:buNone/>
            </a:pPr>
            <a:r>
              <a:rPr lang="nl-NL" dirty="0"/>
              <a:t>In de beeldenbank gewasbescherming staat per sector aangegeven welke onkruiden, ziekten, plagen, nuttige insecten en abiotische factoren je moet kennen. </a:t>
            </a:r>
          </a:p>
          <a:p>
            <a:pPr marL="0" indent="0">
              <a:buNone/>
            </a:pPr>
            <a:endParaRPr lang="nl-NL" dirty="0"/>
          </a:p>
          <a:p>
            <a:pPr marL="0" indent="0">
              <a:buNone/>
            </a:pPr>
            <a:r>
              <a:rPr lang="nl-NL" dirty="0"/>
              <a:t>Zie </a:t>
            </a:r>
            <a:r>
              <a:rPr lang="nl-NL" sz="2400" dirty="0">
                <a:hlinkClick r:id="rId2"/>
              </a:rPr>
              <a:t>www.beeldenbankgewasbescherming.nl</a:t>
            </a:r>
            <a:r>
              <a:rPr lang="nl-NL" sz="2400" dirty="0"/>
              <a:t> </a:t>
            </a:r>
          </a:p>
        </p:txBody>
      </p:sp>
      <p:pic>
        <p:nvPicPr>
          <p:cNvPr id="4" name="Tijdelijke aanduiding voor inhoud 3">
            <a:extLst>
              <a:ext uri="{FF2B5EF4-FFF2-40B4-BE49-F238E27FC236}">
                <a16:creationId xmlns:a16="http://schemas.microsoft.com/office/drawing/2014/main" id="{E26A9D53-DD19-4374-B102-16746F7A08E0}"/>
              </a:ext>
            </a:extLst>
          </p:cNvPr>
          <p:cNvPicPr>
            <a:picLocks noGrp="1" noChangeAspect="1"/>
          </p:cNvPicPr>
          <p:nvPr>
            <p:ph sz="half" idx="2"/>
          </p:nvPr>
        </p:nvPicPr>
        <p:blipFill>
          <a:blip r:embed="rId3"/>
          <a:stretch>
            <a:fillRect/>
          </a:stretch>
        </p:blipFill>
        <p:spPr>
          <a:xfrm>
            <a:off x="6172200" y="2463587"/>
            <a:ext cx="4223825" cy="3075414"/>
          </a:xfrm>
          <a:prstGeom prst="rect">
            <a:avLst/>
          </a:prstGeom>
        </p:spPr>
      </p:pic>
    </p:spTree>
    <p:extLst>
      <p:ext uri="{BB962C8B-B14F-4D97-AF65-F5344CB8AC3E}">
        <p14:creationId xmlns:p14="http://schemas.microsoft.com/office/powerpoint/2010/main" val="261490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lnSpcReduction="10000"/>
          </a:bodyPr>
          <a:lstStyle/>
          <a:p>
            <a:pPr indent="0">
              <a:buNone/>
            </a:pPr>
            <a:r>
              <a:rPr lang="nl-NL" dirty="0"/>
              <a:t>Les 1  Bemesting Bescherming Bestrijding</a:t>
            </a:r>
          </a:p>
          <a:p>
            <a:pPr indent="0">
              <a:buNone/>
            </a:pPr>
            <a:endParaRPr lang="nl-NL" dirty="0"/>
          </a:p>
          <a:p>
            <a:pPr indent="0">
              <a:buNone/>
            </a:pPr>
            <a:endParaRPr lang="nl-NL" dirty="0"/>
          </a:p>
          <a:p>
            <a:pPr indent="0">
              <a:buNone/>
            </a:pPr>
            <a:r>
              <a:rPr lang="nl-NL" dirty="0"/>
              <a:t>Welke beschermings- &amp; bestrijdingsmiddelen zijn er?</a:t>
            </a:r>
          </a:p>
          <a:p>
            <a:pPr indent="0">
              <a:buNone/>
            </a:pPr>
            <a:endParaRPr lang="nl-NL" dirty="0"/>
          </a:p>
          <a:p>
            <a:pPr indent="0">
              <a:buNone/>
            </a:pPr>
            <a:r>
              <a:rPr lang="nl-NL" dirty="0"/>
              <a:t>Er zijn meerdere bestrijdingsmiddelen die vallen onder de Nederlandse </a:t>
            </a:r>
          </a:p>
          <a:p>
            <a:pPr indent="0">
              <a:buNone/>
            </a:pPr>
            <a:r>
              <a:rPr lang="nl-NL" dirty="0"/>
              <a:t>en/of Europese regelgeving. Het gaat om:</a:t>
            </a:r>
          </a:p>
          <a:p>
            <a:pPr indent="0">
              <a:buNone/>
            </a:pPr>
            <a:endParaRPr lang="nl-NL" dirty="0"/>
          </a:p>
          <a:p>
            <a:pPr marL="342900" indent="-342900"/>
            <a:r>
              <a:rPr lang="nl-NL" dirty="0"/>
              <a:t>gewasbeschermingsmiddelen</a:t>
            </a:r>
          </a:p>
          <a:p>
            <a:pPr marL="342900" indent="-342900"/>
            <a:r>
              <a:rPr lang="nl-NL" dirty="0"/>
              <a:t>basisstoffen</a:t>
            </a:r>
          </a:p>
          <a:p>
            <a:pPr marL="342900" indent="-342900"/>
            <a:r>
              <a:rPr lang="nl-NL" dirty="0"/>
              <a:t>biociden</a:t>
            </a:r>
          </a:p>
          <a:p>
            <a:pPr marL="342900" indent="-342900"/>
            <a:r>
              <a:rPr lang="nl-NL" dirty="0"/>
              <a:t>RUB-middelen</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2A6DBADF-518A-493A-92EB-395F33360F02}"/>
              </a:ext>
            </a:extLst>
          </p:cNvPr>
          <p:cNvPicPr>
            <a:picLocks noChangeAspect="1"/>
          </p:cNvPicPr>
          <p:nvPr/>
        </p:nvPicPr>
        <p:blipFill>
          <a:blip r:embed="rId2"/>
          <a:stretch>
            <a:fillRect/>
          </a:stretch>
        </p:blipFill>
        <p:spPr>
          <a:xfrm>
            <a:off x="7610622" y="4226247"/>
            <a:ext cx="4211426" cy="2216756"/>
          </a:xfrm>
          <a:prstGeom prst="rect">
            <a:avLst/>
          </a:prstGeom>
        </p:spPr>
      </p:pic>
    </p:spTree>
    <p:extLst>
      <p:ext uri="{BB962C8B-B14F-4D97-AF65-F5344CB8AC3E}">
        <p14:creationId xmlns:p14="http://schemas.microsoft.com/office/powerpoint/2010/main" val="235190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Bemesting Bescherming Bestrijding</a:t>
            </a:r>
          </a:p>
          <a:p>
            <a:pPr indent="0">
              <a:buNone/>
            </a:pPr>
            <a:endParaRPr lang="nl-NL" dirty="0"/>
          </a:p>
          <a:p>
            <a:pPr indent="0">
              <a:buNone/>
            </a:pPr>
            <a:r>
              <a:rPr lang="nl-NL" dirty="0"/>
              <a:t>Daarnaast zien wij een aantal ‘groene’ middelen op de markt met andere claims dan gewasbescherming of biocide. Het gaat om:</a:t>
            </a:r>
          </a:p>
          <a:p>
            <a:pPr indent="0">
              <a:buNone/>
            </a:pPr>
            <a:endParaRPr lang="nl-NL" dirty="0"/>
          </a:p>
          <a:p>
            <a:pPr marL="342900" indent="-342900"/>
            <a:r>
              <a:rPr lang="nl-NL" dirty="0" err="1"/>
              <a:t>biostimulanten</a:t>
            </a:r>
            <a:endParaRPr lang="nl-NL" dirty="0"/>
          </a:p>
          <a:p>
            <a:pPr marL="342900" indent="-342900"/>
            <a:r>
              <a:rPr lang="nl-NL" dirty="0"/>
              <a:t>plantversterkers</a:t>
            </a:r>
          </a:p>
          <a:p>
            <a:pPr marL="342900" indent="-342900"/>
            <a:r>
              <a:rPr lang="nl-NL" dirty="0"/>
              <a:t>middelen van natuurlijke oorsprong</a:t>
            </a:r>
          </a:p>
          <a:p>
            <a:pPr marL="342900" indent="-342900"/>
            <a:r>
              <a:rPr lang="nl-NL" dirty="0"/>
              <a:t>planten- en kruidenextracten</a:t>
            </a:r>
          </a:p>
          <a:p>
            <a:pPr marL="342900" indent="-342900"/>
            <a:r>
              <a:rPr lang="nl-NL" dirty="0"/>
              <a:t>micro-organismen en andere </a:t>
            </a:r>
            <a:r>
              <a:rPr lang="nl-NL" dirty="0" err="1"/>
              <a:t>micro-biologische</a:t>
            </a:r>
            <a:r>
              <a:rPr lang="nl-NL" dirty="0"/>
              <a:t> preparaten</a:t>
            </a:r>
          </a:p>
          <a:p>
            <a:pPr marL="342900" indent="-342900"/>
            <a:r>
              <a:rPr lang="nl-NL" dirty="0"/>
              <a:t>natuurlijke vijanden en andere biologische bestrijders</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03096F78-7B20-4A6E-8A01-49EF0DAEE4FF}"/>
              </a:ext>
            </a:extLst>
          </p:cNvPr>
          <p:cNvPicPr>
            <a:picLocks noChangeAspect="1"/>
          </p:cNvPicPr>
          <p:nvPr/>
        </p:nvPicPr>
        <p:blipFill>
          <a:blip r:embed="rId2"/>
          <a:stretch>
            <a:fillRect/>
          </a:stretch>
        </p:blipFill>
        <p:spPr>
          <a:xfrm>
            <a:off x="9236610" y="3933037"/>
            <a:ext cx="2623625" cy="2623625"/>
          </a:xfrm>
          <a:prstGeom prst="rect">
            <a:avLst/>
          </a:prstGeom>
        </p:spPr>
      </p:pic>
    </p:spTree>
    <p:extLst>
      <p:ext uri="{BB962C8B-B14F-4D97-AF65-F5344CB8AC3E}">
        <p14:creationId xmlns:p14="http://schemas.microsoft.com/office/powerpoint/2010/main" val="296854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1220E7-36E1-490A-871E-25EF35615D78}"/>
              </a:ext>
            </a:extLst>
          </p:cNvPr>
          <p:cNvPicPr>
            <a:picLocks noChangeAspect="1"/>
          </p:cNvPicPr>
          <p:nvPr/>
        </p:nvPicPr>
        <p:blipFill>
          <a:blip r:embed="rId2"/>
          <a:stretch>
            <a:fillRect/>
          </a:stretch>
        </p:blipFill>
        <p:spPr>
          <a:xfrm>
            <a:off x="8311590" y="576000"/>
            <a:ext cx="3657154" cy="1634637"/>
          </a:xfrm>
          <a:prstGeom prst="rect">
            <a:avLst/>
          </a:prstGeom>
        </p:spPr>
      </p:pic>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lnSpcReduction="10000"/>
          </a:bodyPr>
          <a:lstStyle/>
          <a:p>
            <a:pPr indent="0">
              <a:buNone/>
            </a:pPr>
            <a:r>
              <a:rPr lang="nl-NL" dirty="0"/>
              <a:t>Les 1  Bemesting Bescherming Bestrijding</a:t>
            </a:r>
          </a:p>
          <a:p>
            <a:pPr indent="0">
              <a:buNone/>
            </a:pPr>
            <a:endParaRPr lang="nl-NL" dirty="0"/>
          </a:p>
          <a:p>
            <a:pPr indent="0">
              <a:buNone/>
            </a:pPr>
            <a:r>
              <a:rPr lang="nl-NL" dirty="0"/>
              <a:t>Gewasbeschermingsmiddelen</a:t>
            </a:r>
          </a:p>
          <a:p>
            <a:pPr indent="0">
              <a:buNone/>
            </a:pPr>
            <a:r>
              <a:rPr lang="nl-NL" dirty="0"/>
              <a:t>Een middel mag alleen een gewasbeschermingsmiddel heten als het is toegelaten door het </a:t>
            </a:r>
            <a:r>
              <a:rPr lang="nl-NL" dirty="0" err="1"/>
              <a:t>Ctgb</a:t>
            </a:r>
            <a:r>
              <a:rPr lang="nl-NL" dirty="0"/>
              <a:t>.</a:t>
            </a:r>
          </a:p>
          <a:p>
            <a:pPr indent="0">
              <a:buNone/>
            </a:pPr>
            <a:endParaRPr lang="nl-NL" dirty="0"/>
          </a:p>
          <a:p>
            <a:pPr indent="0">
              <a:buNone/>
            </a:pPr>
            <a:r>
              <a:rPr lang="nl-NL" dirty="0"/>
              <a:t>U kunt bij het </a:t>
            </a:r>
            <a:r>
              <a:rPr lang="nl-NL" dirty="0" err="1"/>
              <a:t>Ctgb</a:t>
            </a:r>
            <a:r>
              <a:rPr lang="nl-NL" dirty="0"/>
              <a:t> een toelating als gewasbeschermingsmiddel aanvragen. Ook kunt u in de </a:t>
            </a:r>
            <a:r>
              <a:rPr lang="nl-NL" dirty="0">
                <a:hlinkClick r:id="rId3"/>
              </a:rPr>
              <a:t>toelatingendatabank</a:t>
            </a:r>
            <a:r>
              <a:rPr lang="nl-NL" dirty="0"/>
              <a:t> van het </a:t>
            </a:r>
            <a:r>
              <a:rPr lang="nl-NL" dirty="0" err="1"/>
              <a:t>Ctgb</a:t>
            </a:r>
            <a:r>
              <a:rPr lang="nl-NL" dirty="0"/>
              <a:t> opzoeken of een middel is toegelaten. </a:t>
            </a:r>
          </a:p>
          <a:p>
            <a:pPr indent="0">
              <a:buNone/>
            </a:pPr>
            <a:endParaRPr lang="nl-NL" dirty="0"/>
          </a:p>
          <a:p>
            <a:pPr indent="0">
              <a:buNone/>
            </a:pPr>
            <a:r>
              <a:rPr lang="nl-NL" dirty="0"/>
              <a:t>De NVWA controleert of gewasbeschermingsmiddelen die worden verkocht en gebruikt, zijn toegelaten.</a:t>
            </a:r>
          </a:p>
          <a:p>
            <a:pPr indent="0">
              <a:buNone/>
            </a:pPr>
            <a:endParaRPr lang="nl-NL" dirty="0"/>
          </a:p>
          <a:p>
            <a:pPr indent="0">
              <a:buNone/>
            </a:pPr>
            <a:endParaRPr lang="nl-NL" dirty="0"/>
          </a:p>
          <a:p>
            <a:pPr indent="0">
              <a:buNone/>
            </a:pPr>
            <a:endParaRPr lang="nl-NL" dirty="0"/>
          </a:p>
        </p:txBody>
      </p:sp>
    </p:spTree>
    <p:extLst>
      <p:ext uri="{BB962C8B-B14F-4D97-AF65-F5344CB8AC3E}">
        <p14:creationId xmlns:p14="http://schemas.microsoft.com/office/powerpoint/2010/main" val="422101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656000"/>
            <a:ext cx="10547909" cy="4351338"/>
          </a:xfrm>
        </p:spPr>
        <p:txBody>
          <a:bodyPr>
            <a:normAutofit/>
          </a:bodyPr>
          <a:lstStyle/>
          <a:p>
            <a:pPr indent="0">
              <a:buNone/>
            </a:pPr>
            <a:r>
              <a:rPr lang="nl-NL" dirty="0"/>
              <a:t>Les 1  Bemesting Bescherming Bestrijding</a:t>
            </a:r>
          </a:p>
          <a:p>
            <a:pPr indent="0">
              <a:buNone/>
            </a:pPr>
            <a:endParaRPr lang="nl-NL" dirty="0"/>
          </a:p>
          <a:p>
            <a:pPr indent="0">
              <a:buNone/>
            </a:pPr>
            <a:r>
              <a:rPr lang="nl-NL" dirty="0"/>
              <a:t>Basisstoffen</a:t>
            </a:r>
          </a:p>
          <a:p>
            <a:pPr indent="0">
              <a:buNone/>
            </a:pPr>
            <a:r>
              <a:rPr lang="nl-NL" dirty="0"/>
              <a:t>De Europese Commissie kan een stof als basisstof goedkeuren, als die nuttig is als gewasbeschermingsmiddel, maar eigenlijk ergens anders voor is bedoeld. </a:t>
            </a:r>
          </a:p>
          <a:p>
            <a:pPr indent="0">
              <a:buNone/>
            </a:pPr>
            <a:r>
              <a:rPr lang="nl-NL" dirty="0"/>
              <a:t>Het gaat bijvoorbeeld om voedingsmiddelen zoals azijn en zonnebloemolie.</a:t>
            </a:r>
          </a:p>
          <a:p>
            <a:pPr indent="0">
              <a:buNone/>
            </a:pPr>
            <a:endParaRPr lang="nl-NL" dirty="0"/>
          </a:p>
          <a:p>
            <a:pPr indent="0">
              <a:buNone/>
            </a:pPr>
            <a:r>
              <a:rPr lang="nl-NL" dirty="0"/>
              <a:t>U mag een basisstof gebruiken voor een aantal goedgekeurde toepassingen, maar u mag ‘m niet verkopen als gewasbeschermingsmiddel.</a:t>
            </a:r>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4D1FA4E5-6A5A-4830-8283-4ADF97CA8082}"/>
              </a:ext>
            </a:extLst>
          </p:cNvPr>
          <p:cNvPicPr>
            <a:picLocks noChangeAspect="1"/>
          </p:cNvPicPr>
          <p:nvPr/>
        </p:nvPicPr>
        <p:blipFill>
          <a:blip r:embed="rId2"/>
          <a:stretch>
            <a:fillRect/>
          </a:stretch>
        </p:blipFill>
        <p:spPr>
          <a:xfrm>
            <a:off x="9241148" y="230944"/>
            <a:ext cx="2194853" cy="2194853"/>
          </a:xfrm>
          <a:prstGeom prst="rect">
            <a:avLst/>
          </a:prstGeom>
        </p:spPr>
      </p:pic>
    </p:spTree>
    <p:extLst>
      <p:ext uri="{BB962C8B-B14F-4D97-AF65-F5344CB8AC3E}">
        <p14:creationId xmlns:p14="http://schemas.microsoft.com/office/powerpoint/2010/main" val="4371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Alle lessen zijn op school</a:t>
            </a:r>
          </a:p>
          <a:p>
            <a:pPr indent="0">
              <a:buNone/>
            </a:pPr>
            <a:endParaRPr lang="nl-NL" dirty="0"/>
          </a:p>
          <a:p>
            <a:pPr indent="0">
              <a:buNone/>
            </a:pPr>
            <a:r>
              <a:rPr lang="nl-NL" dirty="0"/>
              <a:t>1.  (27/5) Bemesting Bescherming Bestrijding</a:t>
            </a:r>
          </a:p>
          <a:p>
            <a:pPr indent="0">
              <a:buNone/>
            </a:pPr>
            <a:r>
              <a:rPr lang="nl-NL" dirty="0"/>
              <a:t>2.  (03/6) Snoeien Steunen en Selectie project</a:t>
            </a:r>
          </a:p>
          <a:p>
            <a:pPr indent="0">
              <a:buNone/>
            </a:pPr>
            <a:r>
              <a:rPr lang="nl-NL" dirty="0"/>
              <a:t>3.  (10/6) </a:t>
            </a:r>
            <a:r>
              <a:rPr lang="nl-NL" dirty="0" err="1"/>
              <a:t>Kiemquest</a:t>
            </a:r>
            <a:r>
              <a:rPr lang="nl-NL" dirty="0"/>
              <a:t> project</a:t>
            </a:r>
          </a:p>
          <a:p>
            <a:pPr indent="0">
              <a:buNone/>
            </a:pPr>
            <a:r>
              <a:rPr lang="nl-NL" dirty="0"/>
              <a:t>4.  (17/6) </a:t>
            </a:r>
            <a:r>
              <a:rPr lang="nl-NL" dirty="0" err="1"/>
              <a:t>Kiemquest</a:t>
            </a:r>
            <a:r>
              <a:rPr lang="nl-NL" dirty="0"/>
              <a:t> project en </a:t>
            </a:r>
            <a:r>
              <a:rPr lang="nl-NL" dirty="0" err="1"/>
              <a:t>Pecha</a:t>
            </a:r>
            <a:r>
              <a:rPr lang="nl-NL" dirty="0"/>
              <a:t> </a:t>
            </a:r>
            <a:r>
              <a:rPr lang="nl-NL" dirty="0" err="1"/>
              <a:t>Kucha</a:t>
            </a:r>
            <a:r>
              <a:rPr lang="nl-NL" dirty="0"/>
              <a:t> presentatie</a:t>
            </a:r>
          </a:p>
          <a:p>
            <a:pPr indent="0">
              <a:buNone/>
            </a:pPr>
            <a:r>
              <a:rPr lang="nl-NL" dirty="0"/>
              <a:t>5.  (24/6) Toets</a:t>
            </a:r>
          </a:p>
          <a:p>
            <a:pPr indent="0">
              <a:buNone/>
            </a:pPr>
            <a:endParaRPr lang="nl-NL" dirty="0"/>
          </a:p>
          <a:p>
            <a:pPr indent="0">
              <a:buNone/>
            </a:pPr>
            <a:endParaRPr lang="nl-NL" dirty="0"/>
          </a:p>
        </p:txBody>
      </p:sp>
    </p:spTree>
    <p:extLst>
      <p:ext uri="{BB962C8B-B14F-4D97-AF65-F5344CB8AC3E}">
        <p14:creationId xmlns:p14="http://schemas.microsoft.com/office/powerpoint/2010/main" val="38444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2"/>
            <a:ext cx="10053964" cy="4351338"/>
          </a:xfrm>
        </p:spPr>
        <p:txBody>
          <a:bodyPr>
            <a:normAutofit/>
          </a:bodyPr>
          <a:lstStyle/>
          <a:p>
            <a:pPr indent="0">
              <a:buNone/>
            </a:pPr>
            <a:r>
              <a:rPr lang="nl-NL" dirty="0"/>
              <a:t>Les 1  Bemesting Bescherming Bestrijding</a:t>
            </a:r>
          </a:p>
          <a:p>
            <a:pPr indent="0">
              <a:buNone/>
            </a:pPr>
            <a:endParaRPr lang="nl-NL" dirty="0"/>
          </a:p>
          <a:p>
            <a:pPr indent="0">
              <a:buNone/>
            </a:pPr>
            <a:r>
              <a:rPr lang="nl-NL" dirty="0"/>
              <a:t>Biociden</a:t>
            </a:r>
          </a:p>
          <a:p>
            <a:pPr indent="0">
              <a:buNone/>
            </a:pPr>
            <a:r>
              <a:rPr lang="nl-NL" dirty="0"/>
              <a:t>Biociden bevatten werkzame stoffen of micro-organismen en zijn bedoeld om schadelijke of onwenselijke organismen te bestrijden, bijvoorbeeld als ontsmettingsmiddel of ongediertebestrijdingsmiddel.  </a:t>
            </a:r>
          </a:p>
          <a:p>
            <a:pPr indent="0">
              <a:buNone/>
            </a:pPr>
            <a:endParaRPr lang="nl-NL" dirty="0"/>
          </a:p>
          <a:p>
            <a:pPr indent="0">
              <a:buNone/>
            </a:pPr>
            <a:r>
              <a:rPr lang="nl-NL" dirty="0"/>
              <a:t>Biociden mag u niet gebruiken op land- en tuinbouwproducten. U mag er ook geen organismen mee bestrijden die planten aantasten. De middelen hebben daarvoor namelijk een toelating als gewasbeschermingsmiddel nodig.</a:t>
            </a:r>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711EDB06-B001-492E-935D-34ED8837D849}"/>
              </a:ext>
            </a:extLst>
          </p:cNvPr>
          <p:cNvPicPr>
            <a:picLocks noChangeAspect="1"/>
          </p:cNvPicPr>
          <p:nvPr/>
        </p:nvPicPr>
        <p:blipFill>
          <a:blip r:embed="rId2"/>
          <a:stretch>
            <a:fillRect/>
          </a:stretch>
        </p:blipFill>
        <p:spPr>
          <a:xfrm>
            <a:off x="496721" y="576000"/>
            <a:ext cx="11431713" cy="5824799"/>
          </a:xfrm>
          <a:prstGeom prst="rect">
            <a:avLst/>
          </a:prstGeom>
        </p:spPr>
      </p:pic>
    </p:spTree>
    <p:extLst>
      <p:ext uri="{BB962C8B-B14F-4D97-AF65-F5344CB8AC3E}">
        <p14:creationId xmlns:p14="http://schemas.microsoft.com/office/powerpoint/2010/main" val="9472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24892" y="1930662"/>
            <a:ext cx="10053964" cy="4351338"/>
          </a:xfrm>
        </p:spPr>
        <p:txBody>
          <a:bodyPr>
            <a:normAutofit fontScale="92500" lnSpcReduction="10000"/>
          </a:bodyPr>
          <a:lstStyle/>
          <a:p>
            <a:pPr indent="0">
              <a:buNone/>
            </a:pPr>
            <a:r>
              <a:rPr lang="nl-NL" sz="2600" dirty="0"/>
              <a:t>Les 1  Bemesting Bescherming Bestrijding</a:t>
            </a:r>
          </a:p>
          <a:p>
            <a:pPr indent="0">
              <a:buNone/>
            </a:pPr>
            <a:endParaRPr lang="nl-NL" sz="2600" dirty="0"/>
          </a:p>
          <a:p>
            <a:pPr indent="0">
              <a:buNone/>
            </a:pPr>
            <a:r>
              <a:rPr lang="nl-NL" sz="2600" dirty="0"/>
              <a:t>RUB-middelen</a:t>
            </a:r>
          </a:p>
          <a:p>
            <a:pPr indent="0">
              <a:buNone/>
            </a:pPr>
            <a:r>
              <a:rPr lang="nl-NL" sz="2600" dirty="0"/>
              <a:t>Dit zijn middelen die onder de Regeling Uitzondering Bestrijdingsmiddelen (RUB) op de markt mochten worden gebracht. Het gaat om gewasbeschermingsmiddelen en biociden. Omdat deze middelen nooit zijn beoordeeld, moet dat alsnog gebeuren. Of ze moeten van de markt moeten verdwijnen.</a:t>
            </a:r>
          </a:p>
          <a:p>
            <a:pPr indent="0">
              <a:buNone/>
            </a:pPr>
            <a:r>
              <a:rPr lang="nl-NL" sz="2600" dirty="0"/>
              <a:t> </a:t>
            </a:r>
          </a:p>
          <a:p>
            <a:pPr indent="0">
              <a:buNone/>
            </a:pPr>
            <a:endParaRPr lang="nl-NL" sz="2600" dirty="0"/>
          </a:p>
          <a:p>
            <a:pPr indent="0">
              <a:buNone/>
            </a:pPr>
            <a:r>
              <a:rPr lang="nl-NL" sz="2600" dirty="0"/>
              <a:t>RUB-middelen die zijn aangemeld bij het </a:t>
            </a:r>
            <a:r>
              <a:rPr lang="nl-NL" sz="2600" dirty="0" err="1"/>
              <a:t>Ctgb</a:t>
            </a:r>
            <a:r>
              <a:rPr lang="nl-NL" sz="2600" dirty="0"/>
              <a:t> staan op een </a:t>
            </a:r>
            <a:r>
              <a:rPr lang="nl-NL" sz="2600" dirty="0">
                <a:hlinkClick r:id="rId2"/>
              </a:rPr>
              <a:t>speciale lijst </a:t>
            </a:r>
            <a:r>
              <a:rPr lang="nl-NL" sz="2600" dirty="0"/>
              <a:t>staan, </a:t>
            </a:r>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sz="4000"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7E1F3960-1560-4574-A32A-D8E187DA78E3}"/>
              </a:ext>
            </a:extLst>
          </p:cNvPr>
          <p:cNvPicPr>
            <a:picLocks noChangeAspect="1"/>
          </p:cNvPicPr>
          <p:nvPr/>
        </p:nvPicPr>
        <p:blipFill>
          <a:blip r:embed="rId3"/>
          <a:stretch>
            <a:fillRect/>
          </a:stretch>
        </p:blipFill>
        <p:spPr>
          <a:xfrm>
            <a:off x="313959" y="2924175"/>
            <a:ext cx="10164897" cy="3933825"/>
          </a:xfrm>
          <a:prstGeom prst="rect">
            <a:avLst/>
          </a:prstGeom>
        </p:spPr>
      </p:pic>
    </p:spTree>
    <p:extLst>
      <p:ext uri="{BB962C8B-B14F-4D97-AF65-F5344CB8AC3E}">
        <p14:creationId xmlns:p14="http://schemas.microsoft.com/office/powerpoint/2010/main" val="24683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365761" y="1656000"/>
            <a:ext cx="10169366" cy="5040221"/>
          </a:xfrm>
        </p:spPr>
        <p:txBody>
          <a:bodyPr>
            <a:normAutofit fontScale="92500" lnSpcReduction="20000"/>
          </a:bodyPr>
          <a:lstStyle/>
          <a:p>
            <a:pPr indent="0">
              <a:buNone/>
            </a:pPr>
            <a:r>
              <a:rPr lang="nl-NL" sz="2600" dirty="0"/>
              <a:t>Les 1  Bemesting Bescherming Bestrijding</a:t>
            </a:r>
          </a:p>
          <a:p>
            <a:pPr indent="0">
              <a:buNone/>
            </a:pPr>
            <a:endParaRPr lang="nl-NL" sz="2600" dirty="0"/>
          </a:p>
          <a:p>
            <a:pPr indent="0">
              <a:buNone/>
            </a:pPr>
            <a:r>
              <a:rPr lang="nl-NL" sz="2600" dirty="0" err="1"/>
              <a:t>Biostimulanten</a:t>
            </a:r>
            <a:r>
              <a:rPr lang="nl-NL" sz="2600" dirty="0"/>
              <a:t> en plantversterkers</a:t>
            </a:r>
          </a:p>
          <a:p>
            <a:pPr indent="0">
              <a:buNone/>
            </a:pPr>
            <a:r>
              <a:rPr lang="nl-NL" sz="2600" dirty="0"/>
              <a:t>Sommige middelen worden onder de noemer </a:t>
            </a:r>
            <a:r>
              <a:rPr lang="nl-NL" sz="2600" dirty="0" err="1"/>
              <a:t>biostimulant</a:t>
            </a:r>
            <a:r>
              <a:rPr lang="nl-NL" sz="2600" dirty="0"/>
              <a:t> of plantversterker op de markt gebracht. Deze producten stimuleren de voedingsprocessen van een plant. Het doel van de producten is een of meer van de volgende eigenschappen van de plant of de zone rond de plantwortels (</a:t>
            </a:r>
            <a:r>
              <a:rPr lang="nl-NL" sz="2600" dirty="0" err="1"/>
              <a:t>rizosfeer</a:t>
            </a:r>
            <a:r>
              <a:rPr lang="nl-NL" sz="2600" dirty="0"/>
              <a:t>) te verbeteren:</a:t>
            </a:r>
          </a:p>
          <a:p>
            <a:pPr indent="0">
              <a:buNone/>
            </a:pPr>
            <a:r>
              <a:rPr lang="nl-NL" sz="2600" dirty="0"/>
              <a:t> </a:t>
            </a:r>
          </a:p>
          <a:p>
            <a:pPr indent="0">
              <a:buNone/>
            </a:pPr>
            <a:endParaRPr lang="nl-NL" sz="2600" dirty="0"/>
          </a:p>
          <a:p>
            <a:pPr marL="342900" indent="-342900"/>
            <a:r>
              <a:rPr lang="nl-NL" sz="2600" dirty="0"/>
              <a:t>de efficiëntie van het gebruik van voedingsstoffen</a:t>
            </a:r>
          </a:p>
          <a:p>
            <a:pPr marL="342900" indent="-342900"/>
            <a:r>
              <a:rPr lang="nl-NL" sz="2600" dirty="0"/>
              <a:t>de tolerantie voor abiotische stress, zoals droogte of temperatuurschommelingen</a:t>
            </a:r>
          </a:p>
          <a:p>
            <a:pPr marL="342900" indent="-342900"/>
            <a:r>
              <a:rPr lang="nl-NL" sz="2600" dirty="0"/>
              <a:t>kwaliteitskenmerken</a:t>
            </a:r>
          </a:p>
          <a:p>
            <a:pPr marL="342900" indent="-342900"/>
            <a:r>
              <a:rPr lang="nl-NL" sz="2600" dirty="0"/>
              <a:t>de beschikbaarheid van vastgehouden voedingsstoffen in de bodem of in de zone rond de plantenwortel</a:t>
            </a:r>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112CD98F-02B1-49D0-A276-A787B1FA98ED}"/>
              </a:ext>
            </a:extLst>
          </p:cNvPr>
          <p:cNvPicPr>
            <a:picLocks noChangeAspect="1"/>
          </p:cNvPicPr>
          <p:nvPr/>
        </p:nvPicPr>
        <p:blipFill>
          <a:blip r:embed="rId2"/>
          <a:stretch>
            <a:fillRect/>
          </a:stretch>
        </p:blipFill>
        <p:spPr>
          <a:xfrm>
            <a:off x="9343291" y="161779"/>
            <a:ext cx="2482948" cy="2482948"/>
          </a:xfrm>
          <a:prstGeom prst="rect">
            <a:avLst/>
          </a:prstGeom>
        </p:spPr>
      </p:pic>
    </p:spTree>
    <p:extLst>
      <p:ext uri="{BB962C8B-B14F-4D97-AF65-F5344CB8AC3E}">
        <p14:creationId xmlns:p14="http://schemas.microsoft.com/office/powerpoint/2010/main" val="117458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2"/>
            <a:ext cx="10053964" cy="4351338"/>
          </a:xfrm>
        </p:spPr>
        <p:txBody>
          <a:bodyPr>
            <a:normAutofit/>
          </a:bodyPr>
          <a:lstStyle/>
          <a:p>
            <a:pPr indent="0">
              <a:buNone/>
            </a:pPr>
            <a:r>
              <a:rPr lang="nl-NL" dirty="0"/>
              <a:t>Les 1  Bemesting Bescherming Bestrijding</a:t>
            </a:r>
          </a:p>
          <a:p>
            <a:pPr indent="0">
              <a:buNone/>
            </a:pPr>
            <a:endParaRPr lang="nl-NL" dirty="0"/>
          </a:p>
          <a:p>
            <a:pPr indent="0">
              <a:buNone/>
            </a:pPr>
            <a:r>
              <a:rPr lang="nl-NL" dirty="0"/>
              <a:t>Middelen van natuurlijke oorsprong zoals planten- en kruidenextracten</a:t>
            </a:r>
          </a:p>
          <a:p>
            <a:pPr indent="0">
              <a:buNone/>
            </a:pPr>
            <a:r>
              <a:rPr lang="nl-NL" dirty="0"/>
              <a:t>Bij middelen van natuurlijke oorsprong kunt u denken aan planten- en kruidenextracten. Deze middelen kunnen giftig zijn, en zijn dan een risico voor mens, dier of milieu. U mag deze middelen alleen gebruiken en verkopen als gewasbeschermingsmiddel of biocide als het </a:t>
            </a:r>
            <a:r>
              <a:rPr lang="nl-NL" dirty="0" err="1"/>
              <a:t>Ctgb</a:t>
            </a:r>
            <a:r>
              <a:rPr lang="nl-NL" dirty="0"/>
              <a:t> ze heeft toegelaten. Of gebruiken voor bepaalde toepassingen als de Europese Commissie ze als basisstof heeft goedgekeurd.</a:t>
            </a:r>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960DF66A-7E60-46BF-9E38-5B57450843EF}"/>
              </a:ext>
            </a:extLst>
          </p:cNvPr>
          <p:cNvPicPr>
            <a:picLocks noChangeAspect="1"/>
          </p:cNvPicPr>
          <p:nvPr/>
        </p:nvPicPr>
        <p:blipFill>
          <a:blip r:embed="rId2"/>
          <a:stretch>
            <a:fillRect/>
          </a:stretch>
        </p:blipFill>
        <p:spPr>
          <a:xfrm>
            <a:off x="7526215" y="4832272"/>
            <a:ext cx="4389120" cy="1913185"/>
          </a:xfrm>
          <a:prstGeom prst="rect">
            <a:avLst/>
          </a:prstGeom>
        </p:spPr>
      </p:pic>
    </p:spTree>
    <p:extLst>
      <p:ext uri="{BB962C8B-B14F-4D97-AF65-F5344CB8AC3E}">
        <p14:creationId xmlns:p14="http://schemas.microsoft.com/office/powerpoint/2010/main" val="3637136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2"/>
            <a:ext cx="10053964" cy="4351338"/>
          </a:xfrm>
        </p:spPr>
        <p:txBody>
          <a:bodyPr>
            <a:normAutofit/>
          </a:bodyPr>
          <a:lstStyle/>
          <a:p>
            <a:pPr indent="0">
              <a:buNone/>
            </a:pPr>
            <a:r>
              <a:rPr lang="nl-NL" dirty="0"/>
              <a:t>Les 1  Bemesting Bescherming Bestrijding</a:t>
            </a:r>
          </a:p>
          <a:p>
            <a:pPr indent="0">
              <a:buNone/>
            </a:pPr>
            <a:endParaRPr lang="nl-NL" dirty="0"/>
          </a:p>
          <a:p>
            <a:pPr indent="0">
              <a:buNone/>
            </a:pPr>
            <a:r>
              <a:rPr lang="nl-NL" dirty="0"/>
              <a:t>Micro-organismen en andere </a:t>
            </a:r>
            <a:r>
              <a:rPr lang="nl-NL" dirty="0" err="1"/>
              <a:t>micro-biologische</a:t>
            </a:r>
            <a:r>
              <a:rPr lang="nl-NL" dirty="0"/>
              <a:t> preparaten</a:t>
            </a:r>
          </a:p>
          <a:p>
            <a:pPr indent="0">
              <a:buNone/>
            </a:pPr>
            <a:r>
              <a:rPr lang="nl-NL" dirty="0"/>
              <a:t>Micro-organismen zoals een schimmel, bacterie of virus kunnen ook gebruikt worden om planten te beschermen.</a:t>
            </a:r>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09CAC510-3EAF-435C-9BDC-E216F21669D8}"/>
              </a:ext>
            </a:extLst>
          </p:cNvPr>
          <p:cNvPicPr>
            <a:picLocks noChangeAspect="1"/>
          </p:cNvPicPr>
          <p:nvPr/>
        </p:nvPicPr>
        <p:blipFill>
          <a:blip r:embed="rId2"/>
          <a:stretch>
            <a:fillRect/>
          </a:stretch>
        </p:blipFill>
        <p:spPr>
          <a:xfrm>
            <a:off x="7486283" y="3693868"/>
            <a:ext cx="2895674" cy="2895674"/>
          </a:xfrm>
          <a:prstGeom prst="rect">
            <a:avLst/>
          </a:prstGeom>
        </p:spPr>
      </p:pic>
    </p:spTree>
    <p:extLst>
      <p:ext uri="{BB962C8B-B14F-4D97-AF65-F5344CB8AC3E}">
        <p14:creationId xmlns:p14="http://schemas.microsoft.com/office/powerpoint/2010/main" val="164757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1"/>
            <a:ext cx="10053964" cy="4779627"/>
          </a:xfrm>
        </p:spPr>
        <p:txBody>
          <a:bodyPr>
            <a:normAutofit lnSpcReduction="10000"/>
          </a:bodyPr>
          <a:lstStyle/>
          <a:p>
            <a:pPr indent="0">
              <a:buNone/>
            </a:pPr>
            <a:r>
              <a:rPr lang="nl-NL" dirty="0"/>
              <a:t>Les 1  Bemesting Bescherming Bestrijding</a:t>
            </a:r>
          </a:p>
          <a:p>
            <a:pPr indent="0">
              <a:buNone/>
            </a:pPr>
            <a:endParaRPr lang="nl-NL" dirty="0"/>
          </a:p>
          <a:p>
            <a:pPr indent="0">
              <a:buNone/>
            </a:pPr>
            <a:r>
              <a:rPr lang="nl-NL" dirty="0"/>
              <a:t>Natuurlijke vijanden en andere biologische bestrijders</a:t>
            </a:r>
          </a:p>
          <a:p>
            <a:pPr indent="0">
              <a:buNone/>
            </a:pPr>
            <a:r>
              <a:rPr lang="nl-NL" dirty="0"/>
              <a:t>Natuurlijke vijanden en biologische bestrijders worden vaker ingezet om planten te beschermen. U moet hierbij bijvoorbeeld denken aan sluipwespen, roofmijten of nematoden.</a:t>
            </a:r>
          </a:p>
          <a:p>
            <a:pPr indent="0">
              <a:buNone/>
            </a:pPr>
            <a:r>
              <a:rPr lang="nl-NL" dirty="0"/>
              <a:t>Deze bestrijders vallen niet onder de gewasbeschermingsmiddelen en biociden.</a:t>
            </a:r>
          </a:p>
          <a:p>
            <a:pPr indent="0">
              <a:buNone/>
            </a:pPr>
            <a:endParaRPr lang="nl-NL" dirty="0"/>
          </a:p>
          <a:p>
            <a:pPr indent="0">
              <a:buNone/>
            </a:pPr>
            <a:r>
              <a:rPr lang="nl-NL" dirty="0"/>
              <a:t>Veel soorten zijn niet schadelijk voor onze inheemse planten en dieren. Deze mag u zonder ontheffing inzetten, zowel in als buiten kassen. Welke soorten dat zijn leest u </a:t>
            </a:r>
            <a:r>
              <a:rPr lang="nl-NL" dirty="0">
                <a:hlinkClick r:id="rId2"/>
              </a:rPr>
              <a:t>hier</a:t>
            </a:r>
            <a:r>
              <a:rPr lang="nl-NL" dirty="0"/>
              <a:t>.</a:t>
            </a:r>
          </a:p>
          <a:p>
            <a:pPr indent="0">
              <a:buNone/>
            </a:pPr>
            <a:endParaRPr lang="nl-NL" dirty="0"/>
          </a:p>
          <a:p>
            <a:pPr indent="0">
              <a:buNone/>
            </a:pPr>
            <a:r>
              <a:rPr lang="nl-NL" dirty="0"/>
              <a:t>Staat uw uitheemse soort daar niet bij? Dan heeft u een ontheffing nodig. </a:t>
            </a:r>
          </a:p>
          <a:p>
            <a:pPr indent="0">
              <a:buNone/>
            </a:pPr>
            <a:endParaRPr lang="nl-NL" dirty="0"/>
          </a:p>
        </p:txBody>
      </p:sp>
      <p:pic>
        <p:nvPicPr>
          <p:cNvPr id="3" name="Afbeelding 2">
            <a:extLst>
              <a:ext uri="{FF2B5EF4-FFF2-40B4-BE49-F238E27FC236}">
                <a16:creationId xmlns:a16="http://schemas.microsoft.com/office/drawing/2014/main" id="{8DEEA247-A109-49D6-8AB9-FEFBC849A06B}"/>
              </a:ext>
            </a:extLst>
          </p:cNvPr>
          <p:cNvPicPr>
            <a:picLocks noChangeAspect="1"/>
          </p:cNvPicPr>
          <p:nvPr/>
        </p:nvPicPr>
        <p:blipFill>
          <a:blip r:embed="rId3"/>
          <a:stretch>
            <a:fillRect/>
          </a:stretch>
        </p:blipFill>
        <p:spPr>
          <a:xfrm>
            <a:off x="8918916" y="369904"/>
            <a:ext cx="2977662" cy="2047143"/>
          </a:xfrm>
          <a:prstGeom prst="rect">
            <a:avLst/>
          </a:prstGeom>
        </p:spPr>
      </p:pic>
    </p:spTree>
    <p:extLst>
      <p:ext uri="{BB962C8B-B14F-4D97-AF65-F5344CB8AC3E}">
        <p14:creationId xmlns:p14="http://schemas.microsoft.com/office/powerpoint/2010/main" val="1003028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1  Bemesting Bescherming Bestrijding</a:t>
            </a:r>
          </a:p>
          <a:p>
            <a:pPr indent="0">
              <a:buNone/>
            </a:pPr>
            <a:endParaRPr lang="nl-NL" dirty="0"/>
          </a:p>
          <a:p>
            <a:pPr indent="0">
              <a:buNone/>
            </a:pPr>
            <a:endParaRPr lang="nl-NL" dirty="0"/>
          </a:p>
          <a:p>
            <a:pPr indent="0">
              <a:buNone/>
            </a:pPr>
            <a:r>
              <a:rPr lang="nl-NL" dirty="0"/>
              <a:t>Opdracht </a:t>
            </a:r>
          </a:p>
          <a:p>
            <a:pPr indent="0">
              <a:buNone/>
            </a:pPr>
            <a:endParaRPr lang="nl-NL" dirty="0"/>
          </a:p>
          <a:p>
            <a:pPr indent="0">
              <a:buNone/>
            </a:pPr>
            <a:r>
              <a:rPr lang="nl-NL" dirty="0"/>
              <a:t>Maak nu opdracht les 1 bij bronnen</a:t>
            </a:r>
          </a:p>
          <a:p>
            <a:pPr indent="0">
              <a:buNone/>
            </a:pPr>
            <a:endParaRPr lang="nl-NL" dirty="0"/>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BB879C45-822B-40B9-B5BC-22E4F7DD7740}"/>
              </a:ext>
            </a:extLst>
          </p:cNvPr>
          <p:cNvPicPr>
            <a:picLocks noChangeAspect="1"/>
          </p:cNvPicPr>
          <p:nvPr/>
        </p:nvPicPr>
        <p:blipFill>
          <a:blip r:embed="rId2"/>
          <a:stretch>
            <a:fillRect/>
          </a:stretch>
        </p:blipFill>
        <p:spPr>
          <a:xfrm>
            <a:off x="604910" y="4243255"/>
            <a:ext cx="3207507" cy="2313407"/>
          </a:xfrm>
          <a:prstGeom prst="rect">
            <a:avLst/>
          </a:prstGeom>
        </p:spPr>
      </p:pic>
      <p:pic>
        <p:nvPicPr>
          <p:cNvPr id="7" name="Afbeelding 6">
            <a:extLst>
              <a:ext uri="{FF2B5EF4-FFF2-40B4-BE49-F238E27FC236}">
                <a16:creationId xmlns:a16="http://schemas.microsoft.com/office/drawing/2014/main" id="{EE44C95A-013D-445B-8ACD-B9EFD9BEBC71}"/>
              </a:ext>
            </a:extLst>
          </p:cNvPr>
          <p:cNvPicPr>
            <a:picLocks noChangeAspect="1"/>
          </p:cNvPicPr>
          <p:nvPr/>
        </p:nvPicPr>
        <p:blipFill>
          <a:blip r:embed="rId3"/>
          <a:stretch>
            <a:fillRect/>
          </a:stretch>
        </p:blipFill>
        <p:spPr>
          <a:xfrm>
            <a:off x="6096000" y="3548416"/>
            <a:ext cx="2679529" cy="2733583"/>
          </a:xfrm>
          <a:prstGeom prst="rect">
            <a:avLst/>
          </a:prstGeom>
        </p:spPr>
      </p:pic>
    </p:spTree>
    <p:extLst>
      <p:ext uri="{BB962C8B-B14F-4D97-AF65-F5344CB8AC3E}">
        <p14:creationId xmlns:p14="http://schemas.microsoft.com/office/powerpoint/2010/main" val="40078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1.  (27/5)Bemesting Bescherming Bestrijding</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B07CE216-54A3-44AF-9B3B-6EBD2E489464}"/>
              </a:ext>
            </a:extLst>
          </p:cNvPr>
          <p:cNvPicPr>
            <a:picLocks noChangeAspect="1"/>
          </p:cNvPicPr>
          <p:nvPr/>
        </p:nvPicPr>
        <p:blipFill>
          <a:blip r:embed="rId2"/>
          <a:stretch>
            <a:fillRect/>
          </a:stretch>
        </p:blipFill>
        <p:spPr>
          <a:xfrm>
            <a:off x="774755" y="2769577"/>
            <a:ext cx="4178627" cy="2562078"/>
          </a:xfrm>
          <a:prstGeom prst="rect">
            <a:avLst/>
          </a:prstGeom>
        </p:spPr>
      </p:pic>
      <p:pic>
        <p:nvPicPr>
          <p:cNvPr id="4" name="Afbeelding 3">
            <a:extLst>
              <a:ext uri="{FF2B5EF4-FFF2-40B4-BE49-F238E27FC236}">
                <a16:creationId xmlns:a16="http://schemas.microsoft.com/office/drawing/2014/main" id="{697A1219-B71B-4C45-A0BF-935B5BBA7807}"/>
              </a:ext>
            </a:extLst>
          </p:cNvPr>
          <p:cNvPicPr>
            <a:picLocks noChangeAspect="1"/>
          </p:cNvPicPr>
          <p:nvPr/>
        </p:nvPicPr>
        <p:blipFill>
          <a:blip r:embed="rId3"/>
          <a:stretch>
            <a:fillRect/>
          </a:stretch>
        </p:blipFill>
        <p:spPr>
          <a:xfrm>
            <a:off x="5359517" y="2350120"/>
            <a:ext cx="4859050" cy="1108002"/>
          </a:xfrm>
          <a:prstGeom prst="rect">
            <a:avLst/>
          </a:prstGeom>
        </p:spPr>
      </p:pic>
      <p:pic>
        <p:nvPicPr>
          <p:cNvPr id="6" name="Afbeelding 5">
            <a:extLst>
              <a:ext uri="{FF2B5EF4-FFF2-40B4-BE49-F238E27FC236}">
                <a16:creationId xmlns:a16="http://schemas.microsoft.com/office/drawing/2014/main" id="{D84DBFF4-2FF6-4E77-B48D-7E7169D8540C}"/>
              </a:ext>
            </a:extLst>
          </p:cNvPr>
          <p:cNvPicPr>
            <a:picLocks noChangeAspect="1"/>
          </p:cNvPicPr>
          <p:nvPr/>
        </p:nvPicPr>
        <p:blipFill>
          <a:blip r:embed="rId4"/>
          <a:stretch>
            <a:fillRect/>
          </a:stretch>
        </p:blipFill>
        <p:spPr>
          <a:xfrm>
            <a:off x="5679643" y="3622711"/>
            <a:ext cx="4218798" cy="3078747"/>
          </a:xfrm>
          <a:prstGeom prst="rect">
            <a:avLst/>
          </a:prstGeom>
        </p:spPr>
      </p:pic>
    </p:spTree>
    <p:extLst>
      <p:ext uri="{BB962C8B-B14F-4D97-AF65-F5344CB8AC3E}">
        <p14:creationId xmlns:p14="http://schemas.microsoft.com/office/powerpoint/2010/main" val="8184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2.  (03/6) Snoeien Steunen en Selectie project</a:t>
            </a:r>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8BC5B91C-786D-417A-B40B-D634F625E1A1}"/>
              </a:ext>
            </a:extLst>
          </p:cNvPr>
          <p:cNvPicPr>
            <a:picLocks noChangeAspect="1"/>
          </p:cNvPicPr>
          <p:nvPr/>
        </p:nvPicPr>
        <p:blipFill>
          <a:blip r:embed="rId2"/>
          <a:stretch>
            <a:fillRect/>
          </a:stretch>
        </p:blipFill>
        <p:spPr>
          <a:xfrm>
            <a:off x="755999" y="2605087"/>
            <a:ext cx="4349811" cy="2388944"/>
          </a:xfrm>
          <a:prstGeom prst="rect">
            <a:avLst/>
          </a:prstGeom>
        </p:spPr>
      </p:pic>
      <p:pic>
        <p:nvPicPr>
          <p:cNvPr id="6" name="Afbeelding 5">
            <a:extLst>
              <a:ext uri="{FF2B5EF4-FFF2-40B4-BE49-F238E27FC236}">
                <a16:creationId xmlns:a16="http://schemas.microsoft.com/office/drawing/2014/main" id="{6CC2B464-24C3-444B-B6D6-B767738F5336}"/>
              </a:ext>
            </a:extLst>
          </p:cNvPr>
          <p:cNvPicPr>
            <a:picLocks noChangeAspect="1"/>
          </p:cNvPicPr>
          <p:nvPr/>
        </p:nvPicPr>
        <p:blipFill>
          <a:blip r:embed="rId3"/>
          <a:stretch>
            <a:fillRect/>
          </a:stretch>
        </p:blipFill>
        <p:spPr>
          <a:xfrm>
            <a:off x="5782980" y="2605087"/>
            <a:ext cx="3931636" cy="2557756"/>
          </a:xfrm>
          <a:prstGeom prst="rect">
            <a:avLst/>
          </a:prstGeom>
        </p:spPr>
      </p:pic>
      <p:pic>
        <p:nvPicPr>
          <p:cNvPr id="7" name="Afbeelding 6">
            <a:extLst>
              <a:ext uri="{FF2B5EF4-FFF2-40B4-BE49-F238E27FC236}">
                <a16:creationId xmlns:a16="http://schemas.microsoft.com/office/drawing/2014/main" id="{25B1BDAD-4BE5-48A8-A2B3-C8F332377195}"/>
              </a:ext>
            </a:extLst>
          </p:cNvPr>
          <p:cNvPicPr>
            <a:picLocks noChangeAspect="1"/>
          </p:cNvPicPr>
          <p:nvPr/>
        </p:nvPicPr>
        <p:blipFill>
          <a:blip r:embed="rId4"/>
          <a:stretch>
            <a:fillRect/>
          </a:stretch>
        </p:blipFill>
        <p:spPr>
          <a:xfrm>
            <a:off x="199808" y="2460350"/>
            <a:ext cx="10310241" cy="3648075"/>
          </a:xfrm>
          <a:prstGeom prst="rect">
            <a:avLst/>
          </a:prstGeom>
        </p:spPr>
      </p:pic>
    </p:spTree>
    <p:extLst>
      <p:ext uri="{BB962C8B-B14F-4D97-AF65-F5344CB8AC3E}">
        <p14:creationId xmlns:p14="http://schemas.microsoft.com/office/powerpoint/2010/main" val="4664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3.  (10/6) </a:t>
            </a:r>
            <a:r>
              <a:rPr lang="nl-NL" dirty="0" err="1"/>
              <a:t>Kiemquest</a:t>
            </a:r>
            <a:r>
              <a:rPr lang="nl-NL" dirty="0"/>
              <a:t> project</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D644443E-D6BE-4723-9BC5-C0141B8A5B2C}"/>
              </a:ext>
            </a:extLst>
          </p:cNvPr>
          <p:cNvPicPr>
            <a:picLocks noChangeAspect="1"/>
          </p:cNvPicPr>
          <p:nvPr/>
        </p:nvPicPr>
        <p:blipFill>
          <a:blip r:embed="rId2"/>
          <a:stretch>
            <a:fillRect/>
          </a:stretch>
        </p:blipFill>
        <p:spPr>
          <a:xfrm>
            <a:off x="338869" y="2439456"/>
            <a:ext cx="5324475" cy="1666875"/>
          </a:xfrm>
          <a:prstGeom prst="rect">
            <a:avLst/>
          </a:prstGeom>
        </p:spPr>
      </p:pic>
      <p:pic>
        <p:nvPicPr>
          <p:cNvPr id="4" name="Afbeelding 3">
            <a:extLst>
              <a:ext uri="{FF2B5EF4-FFF2-40B4-BE49-F238E27FC236}">
                <a16:creationId xmlns:a16="http://schemas.microsoft.com/office/drawing/2014/main" id="{F605A3D3-0A3A-4FFC-A0BB-EC694564F37C}"/>
              </a:ext>
            </a:extLst>
          </p:cNvPr>
          <p:cNvPicPr>
            <a:picLocks noChangeAspect="1"/>
          </p:cNvPicPr>
          <p:nvPr/>
        </p:nvPicPr>
        <p:blipFill>
          <a:blip r:embed="rId3"/>
          <a:stretch>
            <a:fillRect/>
          </a:stretch>
        </p:blipFill>
        <p:spPr>
          <a:xfrm>
            <a:off x="338869" y="4384203"/>
            <a:ext cx="5143500" cy="1638300"/>
          </a:xfrm>
          <a:prstGeom prst="rect">
            <a:avLst/>
          </a:prstGeom>
        </p:spPr>
      </p:pic>
      <p:pic>
        <p:nvPicPr>
          <p:cNvPr id="6" name="Afbeelding 5">
            <a:extLst>
              <a:ext uri="{FF2B5EF4-FFF2-40B4-BE49-F238E27FC236}">
                <a16:creationId xmlns:a16="http://schemas.microsoft.com/office/drawing/2014/main" id="{EC963DEF-A4E4-4014-B040-C4BFB8A15776}"/>
              </a:ext>
            </a:extLst>
          </p:cNvPr>
          <p:cNvPicPr>
            <a:picLocks noChangeAspect="1"/>
          </p:cNvPicPr>
          <p:nvPr/>
        </p:nvPicPr>
        <p:blipFill>
          <a:blip r:embed="rId4"/>
          <a:stretch>
            <a:fillRect/>
          </a:stretch>
        </p:blipFill>
        <p:spPr>
          <a:xfrm>
            <a:off x="6528658" y="2486170"/>
            <a:ext cx="2638425" cy="1657350"/>
          </a:xfrm>
          <a:prstGeom prst="rect">
            <a:avLst/>
          </a:prstGeom>
        </p:spPr>
      </p:pic>
      <p:pic>
        <p:nvPicPr>
          <p:cNvPr id="7" name="Afbeelding 6">
            <a:extLst>
              <a:ext uri="{FF2B5EF4-FFF2-40B4-BE49-F238E27FC236}">
                <a16:creationId xmlns:a16="http://schemas.microsoft.com/office/drawing/2014/main" id="{B9D1CC7A-9B9D-40F4-B9DE-A69795C0C680}"/>
              </a:ext>
            </a:extLst>
          </p:cNvPr>
          <p:cNvPicPr>
            <a:picLocks noChangeAspect="1"/>
          </p:cNvPicPr>
          <p:nvPr/>
        </p:nvPicPr>
        <p:blipFill>
          <a:blip r:embed="rId5"/>
          <a:stretch>
            <a:fillRect/>
          </a:stretch>
        </p:blipFill>
        <p:spPr>
          <a:xfrm>
            <a:off x="6643029" y="4615548"/>
            <a:ext cx="3897044" cy="984967"/>
          </a:xfrm>
          <a:prstGeom prst="rect">
            <a:avLst/>
          </a:prstGeom>
        </p:spPr>
      </p:pic>
    </p:spTree>
    <p:extLst>
      <p:ext uri="{BB962C8B-B14F-4D97-AF65-F5344CB8AC3E}">
        <p14:creationId xmlns:p14="http://schemas.microsoft.com/office/powerpoint/2010/main" val="39610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4.  (17/6) </a:t>
            </a:r>
            <a:r>
              <a:rPr lang="nl-NL" dirty="0" err="1"/>
              <a:t>Kiemquest</a:t>
            </a:r>
            <a:r>
              <a:rPr lang="nl-NL" dirty="0"/>
              <a:t> project en </a:t>
            </a:r>
            <a:r>
              <a:rPr lang="nl-NL" dirty="0" err="1"/>
              <a:t>Pecha</a:t>
            </a:r>
            <a:r>
              <a:rPr lang="nl-NL" dirty="0"/>
              <a:t> </a:t>
            </a:r>
            <a:r>
              <a:rPr lang="nl-NL" dirty="0" err="1"/>
              <a:t>Kucha</a:t>
            </a:r>
            <a:r>
              <a:rPr lang="nl-NL" dirty="0"/>
              <a:t> presentatie</a:t>
            </a:r>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8808887D-56EC-4206-B951-F1567D3626B1}"/>
              </a:ext>
            </a:extLst>
          </p:cNvPr>
          <p:cNvPicPr>
            <a:picLocks noChangeAspect="1"/>
          </p:cNvPicPr>
          <p:nvPr/>
        </p:nvPicPr>
        <p:blipFill>
          <a:blip r:embed="rId2"/>
          <a:stretch>
            <a:fillRect/>
          </a:stretch>
        </p:blipFill>
        <p:spPr>
          <a:xfrm>
            <a:off x="2910693" y="2604648"/>
            <a:ext cx="5048250" cy="3533775"/>
          </a:xfrm>
          <a:prstGeom prst="rect">
            <a:avLst/>
          </a:prstGeom>
        </p:spPr>
      </p:pic>
    </p:spTree>
    <p:extLst>
      <p:ext uri="{BB962C8B-B14F-4D97-AF65-F5344CB8AC3E}">
        <p14:creationId xmlns:p14="http://schemas.microsoft.com/office/powerpoint/2010/main" val="38274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BPV opdrachten</a:t>
            </a:r>
          </a:p>
          <a:p>
            <a:pPr indent="0">
              <a:buNone/>
            </a:pPr>
            <a:endParaRPr lang="nl-NL" dirty="0"/>
          </a:p>
          <a:p>
            <a:pPr indent="0">
              <a:buNone/>
            </a:pPr>
            <a:r>
              <a:rPr lang="nl-NL" dirty="0"/>
              <a:t>Glasteelt en Boomteelt</a:t>
            </a:r>
          </a:p>
          <a:p>
            <a:pPr indent="0">
              <a:buNone/>
            </a:pPr>
            <a:endParaRPr lang="nl-NL" dirty="0"/>
          </a:p>
          <a:p>
            <a:pPr indent="0">
              <a:buNone/>
            </a:pPr>
            <a:r>
              <a:rPr lang="nl-NL" dirty="0"/>
              <a:t>Maak van de BPV opdracht van periode 4 een artikel </a:t>
            </a:r>
          </a:p>
          <a:p>
            <a:pPr indent="0">
              <a:buNone/>
            </a:pPr>
            <a:r>
              <a:rPr lang="nl-NL" dirty="0"/>
              <a:t>van 2 pagina’s met 4 foto’s</a:t>
            </a:r>
          </a:p>
          <a:p>
            <a:pPr indent="0">
              <a:buNone/>
            </a:pPr>
            <a:endParaRPr lang="nl-NL" dirty="0"/>
          </a:p>
          <a:p>
            <a:pPr indent="0">
              <a:buNone/>
            </a:pPr>
            <a:endParaRPr lang="nl-NL" dirty="0"/>
          </a:p>
          <a:p>
            <a:pPr indent="0">
              <a:buNone/>
            </a:pPr>
            <a:endParaRPr lang="nl-NL" dirty="0"/>
          </a:p>
          <a:p>
            <a:pPr indent="0">
              <a:buNone/>
            </a:pPr>
            <a:endParaRPr lang="nl-NL" dirty="0"/>
          </a:p>
        </p:txBody>
      </p:sp>
    </p:spTree>
    <p:extLst>
      <p:ext uri="{BB962C8B-B14F-4D97-AF65-F5344CB8AC3E}">
        <p14:creationId xmlns:p14="http://schemas.microsoft.com/office/powerpoint/2010/main" val="70599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Plantenkennis</a:t>
            </a:r>
          </a:p>
          <a:p>
            <a:pPr indent="0">
              <a:buNone/>
            </a:pPr>
            <a:endParaRPr lang="nl-NL" dirty="0"/>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1E7FE843-A818-467F-9115-DA4314BD37A2}"/>
              </a:ext>
            </a:extLst>
          </p:cNvPr>
          <p:cNvPicPr>
            <a:picLocks noChangeAspect="1"/>
          </p:cNvPicPr>
          <p:nvPr/>
        </p:nvPicPr>
        <p:blipFill>
          <a:blip r:embed="rId2"/>
          <a:stretch>
            <a:fillRect/>
          </a:stretch>
        </p:blipFill>
        <p:spPr>
          <a:xfrm>
            <a:off x="481162" y="2860281"/>
            <a:ext cx="4960253" cy="2925277"/>
          </a:xfrm>
          <a:prstGeom prst="rect">
            <a:avLst/>
          </a:prstGeom>
        </p:spPr>
      </p:pic>
      <p:pic>
        <p:nvPicPr>
          <p:cNvPr id="6" name="Afbeelding 5">
            <a:extLst>
              <a:ext uri="{FF2B5EF4-FFF2-40B4-BE49-F238E27FC236}">
                <a16:creationId xmlns:a16="http://schemas.microsoft.com/office/drawing/2014/main" id="{80421C41-B468-40C0-934F-10BE8D06B224}"/>
              </a:ext>
            </a:extLst>
          </p:cNvPr>
          <p:cNvPicPr>
            <a:picLocks noChangeAspect="1"/>
          </p:cNvPicPr>
          <p:nvPr/>
        </p:nvPicPr>
        <p:blipFill>
          <a:blip r:embed="rId3"/>
          <a:stretch>
            <a:fillRect/>
          </a:stretch>
        </p:blipFill>
        <p:spPr>
          <a:xfrm>
            <a:off x="5156066" y="2860280"/>
            <a:ext cx="4834663" cy="2925277"/>
          </a:xfrm>
          <a:prstGeom prst="rect">
            <a:avLst/>
          </a:prstGeom>
        </p:spPr>
      </p:pic>
    </p:spTree>
    <p:extLst>
      <p:ext uri="{BB962C8B-B14F-4D97-AF65-F5344CB8AC3E}">
        <p14:creationId xmlns:p14="http://schemas.microsoft.com/office/powerpoint/2010/main" val="408265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3" y="1930662"/>
            <a:ext cx="10328800" cy="4351338"/>
          </a:xfrm>
        </p:spPr>
        <p:txBody>
          <a:bodyPr>
            <a:normAutofit/>
          </a:bodyPr>
          <a:lstStyle/>
          <a:p>
            <a:pPr indent="0">
              <a:buNone/>
            </a:pPr>
            <a:r>
              <a:rPr lang="nl-NL" dirty="0"/>
              <a:t>Les 1  Bemesting Bescherming Bestrijding</a:t>
            </a:r>
          </a:p>
          <a:p>
            <a:pPr indent="0">
              <a:buNone/>
            </a:pPr>
            <a:r>
              <a:rPr lang="nl-NL" dirty="0"/>
              <a:t>Bemesting</a:t>
            </a:r>
          </a:p>
          <a:p>
            <a:pPr indent="0">
              <a:buNone/>
            </a:pPr>
            <a:endParaRPr lang="nl-NL" dirty="0"/>
          </a:p>
          <a:p>
            <a:pPr indent="0">
              <a:buNone/>
            </a:pPr>
            <a:r>
              <a:rPr lang="nl-NL" dirty="0"/>
              <a:t>Hoofd- en sporenelementen</a:t>
            </a:r>
          </a:p>
          <a:p>
            <a:pPr indent="0">
              <a:buNone/>
            </a:pPr>
            <a:r>
              <a:rPr lang="nl-NL" dirty="0"/>
              <a:t>Van de bijna negentig elementen die in de natuur voorkomen, heeft de plant er vijftien nodig om te kunnen overleven, groeien en voortplanten. </a:t>
            </a:r>
          </a:p>
          <a:p>
            <a:pPr indent="0">
              <a:buNone/>
            </a:pPr>
            <a:endParaRPr lang="nl-NL" dirty="0"/>
          </a:p>
          <a:p>
            <a:pPr indent="0">
              <a:buNone/>
            </a:pPr>
            <a:r>
              <a:rPr lang="nl-NL" dirty="0"/>
              <a:t>De vijftien essentiële elementen zijn te verdelen in drie groepen:</a:t>
            </a:r>
          </a:p>
          <a:p>
            <a:pPr indent="0">
              <a:buNone/>
            </a:pPr>
            <a:r>
              <a:rPr lang="nl-NL" dirty="0"/>
              <a:t>Zes hoofdelementen of </a:t>
            </a:r>
            <a:r>
              <a:rPr lang="nl-NL" dirty="0" err="1"/>
              <a:t>macro-nutriënten</a:t>
            </a:r>
            <a:r>
              <a:rPr lang="nl-NL" dirty="0"/>
              <a:t>:</a:t>
            </a:r>
          </a:p>
          <a:p>
            <a:pPr indent="0">
              <a:buNone/>
            </a:pPr>
            <a:r>
              <a:rPr lang="nl-NL" dirty="0"/>
              <a:t>Zes sporenelementen of </a:t>
            </a:r>
            <a:r>
              <a:rPr lang="nl-NL" dirty="0" err="1"/>
              <a:t>micro-nutriënten</a:t>
            </a:r>
            <a:endParaRPr lang="nl-NL" dirty="0"/>
          </a:p>
          <a:p>
            <a:pPr indent="0">
              <a:buNone/>
            </a:pPr>
            <a:r>
              <a:rPr lang="nl-NL" dirty="0"/>
              <a:t>Drie elementen die de plant uit lucht of water opneemt</a:t>
            </a:r>
          </a:p>
          <a:p>
            <a:pPr indent="0">
              <a:buNone/>
            </a:pPr>
            <a:endParaRPr lang="nl-NL" dirty="0"/>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22B80FF0-C0D6-4708-B6EE-C3E445E61AF8}"/>
              </a:ext>
            </a:extLst>
          </p:cNvPr>
          <p:cNvPicPr>
            <a:picLocks noChangeAspect="1"/>
          </p:cNvPicPr>
          <p:nvPr/>
        </p:nvPicPr>
        <p:blipFill>
          <a:blip r:embed="rId2"/>
          <a:stretch>
            <a:fillRect/>
          </a:stretch>
        </p:blipFill>
        <p:spPr>
          <a:xfrm>
            <a:off x="9125022" y="576000"/>
            <a:ext cx="2466975" cy="1847850"/>
          </a:xfrm>
          <a:prstGeom prst="rect">
            <a:avLst/>
          </a:prstGeom>
        </p:spPr>
      </p:pic>
    </p:spTree>
    <p:extLst>
      <p:ext uri="{BB962C8B-B14F-4D97-AF65-F5344CB8AC3E}">
        <p14:creationId xmlns:p14="http://schemas.microsoft.com/office/powerpoint/2010/main" val="289065018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C18920-3754-41DB-98A4-11A9C746D3AF}">
  <ds:schemaRefs>
    <ds:schemaRef ds:uri="http://schemas.microsoft.com/sharepoint/v3/contenttype/forms"/>
  </ds:schemaRefs>
</ds:datastoreItem>
</file>

<file path=customXml/itemProps2.xml><?xml version="1.0" encoding="utf-8"?>
<ds:datastoreItem xmlns:ds="http://schemas.openxmlformats.org/officeDocument/2006/customXml" ds:itemID="{5034974B-8F72-41D9-9F55-66A96B1AA155}">
  <ds:schemaRefs>
    <ds:schemaRef ds:uri="82ac19c3-1cff-4f70-a585-2de21a3866ce"/>
    <ds:schemaRef ds:uri="http://purl.org/dc/dcmitype/"/>
    <ds:schemaRef ds:uri="http://purl.org/dc/elements/1.1/"/>
    <ds:schemaRef ds:uri="915d7cad-3e71-4cea-95bb-ac32222adf06"/>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16CD9FD-0F08-4EAA-A413-F33AC44D06E8}"/>
</file>

<file path=docProps/app.xml><?xml version="1.0" encoding="utf-8"?>
<Properties xmlns="http://schemas.openxmlformats.org/officeDocument/2006/extended-properties" xmlns:vt="http://schemas.openxmlformats.org/officeDocument/2006/docPropsVTypes">
  <Template>Presentatie mbo zone</Template>
  <TotalTime>420</TotalTime>
  <Words>1403</Words>
  <Application>Microsoft Office PowerPoint</Application>
  <PresentationFormat>Breedbeeld</PresentationFormat>
  <Paragraphs>218</Paragraphs>
  <Slides>26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26</vt:i4>
      </vt:variant>
    </vt:vector>
  </HeadingPairs>
  <TitlesOfParts>
    <vt:vector size="29" baseType="lpstr">
      <vt:lpstr>Arial</vt:lpstr>
      <vt:lpstr>Calibri</vt:lpstr>
      <vt:lpstr>Kantoorthema</vt:lpstr>
      <vt:lpstr>Verzorgen gewas 2 Boomteelt en Glasteelt  Periode 5 Introductie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Beeldenbank gewasbescherming</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52</cp:revision>
  <dcterms:created xsi:type="dcterms:W3CDTF">2019-04-17T12:01:32Z</dcterms:created>
  <dcterms:modified xsi:type="dcterms:W3CDTF">2021-05-26T09:42:26Z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